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1.xml" ContentType="application/vnd.ms-office.inkAction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499" r:id="rId3"/>
    <p:sldId id="521" r:id="rId4"/>
    <p:sldId id="522" r:id="rId5"/>
    <p:sldId id="268" r:id="rId6"/>
    <p:sldId id="500" r:id="rId7"/>
    <p:sldId id="281" r:id="rId8"/>
    <p:sldId id="524" r:id="rId9"/>
    <p:sldId id="525" r:id="rId10"/>
    <p:sldId id="273" r:id="rId11"/>
    <p:sldId id="287" r:id="rId12"/>
    <p:sldId id="288" r:id="rId13"/>
    <p:sldId id="526" r:id="rId14"/>
    <p:sldId id="282" r:id="rId15"/>
    <p:sldId id="530" r:id="rId16"/>
    <p:sldId id="284" r:id="rId17"/>
    <p:sldId id="289" r:id="rId18"/>
    <p:sldId id="291" r:id="rId19"/>
    <p:sldId id="290" r:id="rId20"/>
    <p:sldId id="475" r:id="rId21"/>
    <p:sldId id="528" r:id="rId22"/>
    <p:sldId id="529" r:id="rId23"/>
    <p:sldId id="527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ter Pijlman" initials="P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D721F"/>
    <a:srgbClr val="F78C1E"/>
    <a:srgbClr val="CC0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A5C1E-C2DD-4791-A98F-F10DC7C81025}" v="860" dt="2019-07-24T09:15:08.372"/>
    <p1510:client id="{FF07B355-4D11-466D-801A-C19251BED65A}" v="2002" dt="2019-07-23T09:34:36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0129" autoAdjust="0"/>
  </p:normalViewPr>
  <p:slideViewPr>
    <p:cSldViewPr snapToObjects="1">
      <p:cViewPr varScale="1">
        <p:scale>
          <a:sx n="114" d="100"/>
          <a:sy n="114" d="100"/>
        </p:scale>
        <p:origin x="121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80" d="100"/>
          <a:sy n="80" d="100"/>
        </p:scale>
        <p:origin x="-30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kker, Peter" userId="0eb723deb9125e85" providerId="OrgId" clId="{70EA5C1E-C2DD-4791-A98F-F10DC7C81025}"/>
    <pc:docChg chg="undo custSel addSld delSld modSld sldOrd">
      <pc:chgData name="Stikker, Peter" userId="0eb723deb9125e85" providerId="OrgId" clId="{70EA5C1E-C2DD-4791-A98F-F10DC7C81025}" dt="2019-07-24T09:15:19.333" v="1302" actId="20577"/>
      <pc:docMkLst>
        <pc:docMk/>
      </pc:docMkLst>
      <pc:sldChg chg="modSp">
        <pc:chgData name="Stikker, Peter" userId="0eb723deb9125e85" providerId="OrgId" clId="{70EA5C1E-C2DD-4791-A98F-F10DC7C81025}" dt="2019-07-23T12:04:52.776" v="20" actId="20577"/>
        <pc:sldMkLst>
          <pc:docMk/>
          <pc:sldMk cId="0" sldId="257"/>
        </pc:sldMkLst>
        <pc:spChg chg="mod">
          <ac:chgData name="Stikker, Peter" userId="0eb723deb9125e85" providerId="OrgId" clId="{70EA5C1E-C2DD-4791-A98F-F10DC7C81025}" dt="2019-07-23T12:04:52.776" v="20" actId="20577"/>
          <ac:spMkLst>
            <pc:docMk/>
            <pc:sldMk cId="0" sldId="257"/>
            <ac:spMk id="6" creationId="{00000000-0000-0000-0000-000000000000}"/>
          </ac:spMkLst>
        </pc:spChg>
      </pc:sldChg>
      <pc:sldChg chg="addSp delSp modSp add del ord modAnim">
        <pc:chgData name="Stikker, Peter" userId="0eb723deb9125e85" providerId="OrgId" clId="{70EA5C1E-C2DD-4791-A98F-F10DC7C81025}" dt="2019-07-24T07:57:25.448" v="1149" actId="20577"/>
        <pc:sldMkLst>
          <pc:docMk/>
          <pc:sldMk cId="787610826" sldId="268"/>
        </pc:sldMkLst>
        <pc:spChg chg="mod">
          <ac:chgData name="Stikker, Peter" userId="0eb723deb9125e85" providerId="OrgId" clId="{70EA5C1E-C2DD-4791-A98F-F10DC7C81025}" dt="2019-07-23T12:13:36.233" v="134" actId="1076"/>
          <ac:spMkLst>
            <pc:docMk/>
            <pc:sldMk cId="787610826" sldId="268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4T07:57:25.448" v="1149" actId="20577"/>
          <ac:spMkLst>
            <pc:docMk/>
            <pc:sldMk cId="787610826" sldId="268"/>
            <ac:spMk id="3" creationId="{00000000-0000-0000-0000-000000000000}"/>
          </ac:spMkLst>
        </pc:spChg>
        <pc:spChg chg="add del mod">
          <ac:chgData name="Stikker, Peter" userId="0eb723deb9125e85" providerId="OrgId" clId="{70EA5C1E-C2DD-4791-A98F-F10DC7C81025}" dt="2019-07-23T12:16:21.777" v="267" actId="478"/>
          <ac:spMkLst>
            <pc:docMk/>
            <pc:sldMk cId="787610826" sldId="268"/>
            <ac:spMk id="4" creationId="{844362C8-B0C7-4AAF-9F8B-BA371BCE6216}"/>
          </ac:spMkLst>
        </pc:spChg>
        <pc:spChg chg="mod">
          <ac:chgData name="Stikker, Peter" userId="0eb723deb9125e85" providerId="OrgId" clId="{70EA5C1E-C2DD-4791-A98F-F10DC7C81025}" dt="2019-07-23T12:14:02.422" v="142" actId="1076"/>
          <ac:spMkLst>
            <pc:docMk/>
            <pc:sldMk cId="787610826" sldId="268"/>
            <ac:spMk id="5" creationId="{00000000-0000-0000-0000-000000000000}"/>
          </ac:spMkLst>
        </pc:spChg>
        <pc:spChg chg="add mod">
          <ac:chgData name="Stikker, Peter" userId="0eb723deb9125e85" providerId="OrgId" clId="{70EA5C1E-C2DD-4791-A98F-F10DC7C81025}" dt="2019-07-23T12:15:24.821" v="265" actId="14100"/>
          <ac:spMkLst>
            <pc:docMk/>
            <pc:sldMk cId="787610826" sldId="268"/>
            <ac:spMk id="6" creationId="{E46D4DDD-F129-4AF5-B3F5-780C5FC08F17}"/>
          </ac:spMkLst>
        </pc:spChg>
        <pc:cxnChg chg="add mod">
          <ac:chgData name="Stikker, Peter" userId="0eb723deb9125e85" providerId="OrgId" clId="{70EA5C1E-C2DD-4791-A98F-F10DC7C81025}" dt="2019-07-23T12:16:44.388" v="273" actId="1582"/>
          <ac:cxnSpMkLst>
            <pc:docMk/>
            <pc:sldMk cId="787610826" sldId="268"/>
            <ac:cxnSpMk id="8" creationId="{D39855AF-7E37-4482-84E8-4E56415FB9D1}"/>
          </ac:cxnSpMkLst>
        </pc:cxnChg>
        <pc:cxnChg chg="add mod">
          <ac:chgData name="Stikker, Peter" userId="0eb723deb9125e85" providerId="OrgId" clId="{70EA5C1E-C2DD-4791-A98F-F10DC7C81025}" dt="2019-07-23T12:16:50.353" v="275" actId="1076"/>
          <ac:cxnSpMkLst>
            <pc:docMk/>
            <pc:sldMk cId="787610826" sldId="268"/>
            <ac:cxnSpMk id="10" creationId="{82E0BA0C-BE8D-48EA-B6F9-427324A0765D}"/>
          </ac:cxnSpMkLst>
        </pc:cxnChg>
      </pc:sldChg>
      <pc:sldChg chg="del">
        <pc:chgData name="Stikker, Peter" userId="0eb723deb9125e85" providerId="OrgId" clId="{70EA5C1E-C2DD-4791-A98F-F10DC7C81025}" dt="2019-07-23T12:12:43.104" v="116" actId="2696"/>
        <pc:sldMkLst>
          <pc:docMk/>
          <pc:sldMk cId="3618434371" sldId="271"/>
        </pc:sldMkLst>
      </pc:sldChg>
      <pc:sldChg chg="addSp delSp modSp add">
        <pc:chgData name="Stikker, Peter" userId="0eb723deb9125e85" providerId="OrgId" clId="{70EA5C1E-C2DD-4791-A98F-F10DC7C81025}" dt="2019-07-23T14:59:47.760" v="1010" actId="20577"/>
        <pc:sldMkLst>
          <pc:docMk/>
          <pc:sldMk cId="1496036531" sldId="273"/>
        </pc:sldMkLst>
        <pc:spChg chg="mod">
          <ac:chgData name="Stikker, Peter" userId="0eb723deb9125e85" providerId="OrgId" clId="{70EA5C1E-C2DD-4791-A98F-F10DC7C81025}" dt="2019-07-23T14:58:36.451" v="987" actId="20577"/>
          <ac:spMkLst>
            <pc:docMk/>
            <pc:sldMk cId="1496036531" sldId="273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4:59:21.296" v="1000" actId="14100"/>
          <ac:spMkLst>
            <pc:docMk/>
            <pc:sldMk cId="1496036531" sldId="273"/>
            <ac:spMk id="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4:57:03.319" v="973" actId="207"/>
          <ac:spMkLst>
            <pc:docMk/>
            <pc:sldMk cId="1496036531" sldId="273"/>
            <ac:spMk id="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4:57:03.319" v="973" actId="207"/>
          <ac:spMkLst>
            <pc:docMk/>
            <pc:sldMk cId="1496036531" sldId="273"/>
            <ac:spMk id="7" creationId="{00000000-0000-0000-0000-000000000000}"/>
          </ac:spMkLst>
        </pc:spChg>
        <pc:spChg chg="del mod">
          <ac:chgData name="Stikker, Peter" userId="0eb723deb9125e85" providerId="OrgId" clId="{70EA5C1E-C2DD-4791-A98F-F10DC7C81025}" dt="2019-07-23T14:59:33.220" v="1004" actId="478"/>
          <ac:spMkLst>
            <pc:docMk/>
            <pc:sldMk cId="1496036531" sldId="273"/>
            <ac:spMk id="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4:57:03.319" v="973" actId="207"/>
          <ac:spMkLst>
            <pc:docMk/>
            <pc:sldMk cId="1496036531" sldId="273"/>
            <ac:spMk id="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4:57:03.319" v="973" actId="207"/>
          <ac:spMkLst>
            <pc:docMk/>
            <pc:sldMk cId="1496036531" sldId="273"/>
            <ac:spMk id="1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4:57:03.319" v="973" actId="207"/>
          <ac:spMkLst>
            <pc:docMk/>
            <pc:sldMk cId="1496036531" sldId="273"/>
            <ac:spMk id="11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4:57:03.319" v="973" actId="207"/>
          <ac:spMkLst>
            <pc:docMk/>
            <pc:sldMk cId="1496036531" sldId="273"/>
            <ac:spMk id="12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4:57:03.319" v="973" actId="207"/>
          <ac:spMkLst>
            <pc:docMk/>
            <pc:sldMk cId="1496036531" sldId="273"/>
            <ac:spMk id="13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4:57:03.319" v="973" actId="207"/>
          <ac:spMkLst>
            <pc:docMk/>
            <pc:sldMk cId="1496036531" sldId="273"/>
            <ac:spMk id="14" creationId="{D516A126-C4AF-4E9A-A0C5-AC55C5590BD3}"/>
          </ac:spMkLst>
        </pc:spChg>
        <pc:spChg chg="add mod">
          <ac:chgData name="Stikker, Peter" userId="0eb723deb9125e85" providerId="OrgId" clId="{70EA5C1E-C2DD-4791-A98F-F10DC7C81025}" dt="2019-07-23T14:59:29.989" v="1003" actId="20577"/>
          <ac:spMkLst>
            <pc:docMk/>
            <pc:sldMk cId="1496036531" sldId="273"/>
            <ac:spMk id="15" creationId="{1C23C0B5-5DBE-4A35-957B-98D0C1CD1049}"/>
          </ac:spMkLst>
        </pc:spChg>
        <pc:spChg chg="add mod">
          <ac:chgData name="Stikker, Peter" userId="0eb723deb9125e85" providerId="OrgId" clId="{70EA5C1E-C2DD-4791-A98F-F10DC7C81025}" dt="2019-07-23T14:59:40.675" v="1007" actId="20577"/>
          <ac:spMkLst>
            <pc:docMk/>
            <pc:sldMk cId="1496036531" sldId="273"/>
            <ac:spMk id="16" creationId="{282A820E-6F70-4861-89E4-11C04FA59605}"/>
          </ac:spMkLst>
        </pc:spChg>
        <pc:spChg chg="add mod">
          <ac:chgData name="Stikker, Peter" userId="0eb723deb9125e85" providerId="OrgId" clId="{70EA5C1E-C2DD-4791-A98F-F10DC7C81025}" dt="2019-07-23T14:59:47.760" v="1010" actId="20577"/>
          <ac:spMkLst>
            <pc:docMk/>
            <pc:sldMk cId="1496036531" sldId="273"/>
            <ac:spMk id="17" creationId="{D5FE1F7A-E888-4F30-ADB7-FF0714D7BF81}"/>
          </ac:spMkLst>
        </pc:spChg>
      </pc:sldChg>
      <pc:sldChg chg="del">
        <pc:chgData name="Stikker, Peter" userId="0eb723deb9125e85" providerId="OrgId" clId="{70EA5C1E-C2DD-4791-A98F-F10DC7C81025}" dt="2019-07-23T12:12:50.973" v="124" actId="2696"/>
        <pc:sldMkLst>
          <pc:docMk/>
          <pc:sldMk cId="3261247565" sldId="276"/>
        </pc:sldMkLst>
      </pc:sldChg>
      <pc:sldChg chg="del">
        <pc:chgData name="Stikker, Peter" userId="0eb723deb9125e85" providerId="OrgId" clId="{70EA5C1E-C2DD-4791-A98F-F10DC7C81025}" dt="2019-07-23T12:12:47.822" v="120" actId="2696"/>
        <pc:sldMkLst>
          <pc:docMk/>
          <pc:sldMk cId="1721787857" sldId="278"/>
        </pc:sldMkLst>
      </pc:sldChg>
      <pc:sldChg chg="addSp delSp modSp add modAnim">
        <pc:chgData name="Stikker, Peter" userId="0eb723deb9125e85" providerId="OrgId" clId="{70EA5C1E-C2DD-4791-A98F-F10DC7C81025}" dt="2019-07-23T12:31:35.940" v="411"/>
        <pc:sldMkLst>
          <pc:docMk/>
          <pc:sldMk cId="1315795714" sldId="281"/>
        </pc:sldMkLst>
        <pc:spChg chg="mod">
          <ac:chgData name="Stikker, Peter" userId="0eb723deb9125e85" providerId="OrgId" clId="{70EA5C1E-C2DD-4791-A98F-F10DC7C81025}" dt="2019-07-23T12:18:04.818" v="300" actId="1076"/>
          <ac:spMkLst>
            <pc:docMk/>
            <pc:sldMk cId="1315795714" sldId="281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18:30.691" v="305" actId="14100"/>
          <ac:spMkLst>
            <pc:docMk/>
            <pc:sldMk cId="1315795714" sldId="281"/>
            <ac:spMk id="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28:25.830" v="394" actId="1076"/>
          <ac:spMkLst>
            <pc:docMk/>
            <pc:sldMk cId="1315795714" sldId="281"/>
            <ac:spMk id="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19:50.409" v="320" actId="14100"/>
          <ac:spMkLst>
            <pc:docMk/>
            <pc:sldMk cId="1315795714" sldId="281"/>
            <ac:spMk id="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19:07.989" v="313" actId="1076"/>
          <ac:spMkLst>
            <pc:docMk/>
            <pc:sldMk cId="1315795714" sldId="281"/>
            <ac:spMk id="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18:39.559" v="307" actId="403"/>
          <ac:spMkLst>
            <pc:docMk/>
            <pc:sldMk cId="1315795714" sldId="281"/>
            <ac:spMk id="7" creationId="{00000000-0000-0000-0000-000000000000}"/>
          </ac:spMkLst>
        </pc:spChg>
        <pc:spChg chg="del mod">
          <ac:chgData name="Stikker, Peter" userId="0eb723deb9125e85" providerId="OrgId" clId="{70EA5C1E-C2DD-4791-A98F-F10DC7C81025}" dt="2019-07-23T12:21:44.830" v="345" actId="478"/>
          <ac:spMkLst>
            <pc:docMk/>
            <pc:sldMk cId="1315795714" sldId="281"/>
            <ac:spMk id="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28:18.803" v="393" actId="1076"/>
          <ac:spMkLst>
            <pc:docMk/>
            <pc:sldMk cId="1315795714" sldId="281"/>
            <ac:spMk id="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28:54.396" v="405" actId="1076"/>
          <ac:spMkLst>
            <pc:docMk/>
            <pc:sldMk cId="1315795714" sldId="281"/>
            <ac:spMk id="1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19:40.208" v="318" actId="14100"/>
          <ac:spMkLst>
            <pc:docMk/>
            <pc:sldMk cId="1315795714" sldId="281"/>
            <ac:spMk id="11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19:35.645" v="317" actId="1076"/>
          <ac:spMkLst>
            <pc:docMk/>
            <pc:sldMk cId="1315795714" sldId="281"/>
            <ac:spMk id="1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2:19:35.645" v="317" actId="1076"/>
          <ac:spMkLst>
            <pc:docMk/>
            <pc:sldMk cId="1315795714" sldId="281"/>
            <ac:spMk id="13" creationId="{00000000-0000-0000-0000-000000000000}"/>
          </ac:spMkLst>
        </pc:spChg>
        <pc:spChg chg="add mod">
          <ac:chgData name="Stikker, Peter" userId="0eb723deb9125e85" providerId="OrgId" clId="{70EA5C1E-C2DD-4791-A98F-F10DC7C81025}" dt="2019-07-23T12:21:08.708" v="332" actId="20577"/>
          <ac:spMkLst>
            <pc:docMk/>
            <pc:sldMk cId="1315795714" sldId="281"/>
            <ac:spMk id="16" creationId="{DAE69F73-4010-4BB2-A1C5-842895F746F2}"/>
          </ac:spMkLst>
        </pc:spChg>
        <pc:spChg chg="add mod">
          <ac:chgData name="Stikker, Peter" userId="0eb723deb9125e85" providerId="OrgId" clId="{70EA5C1E-C2DD-4791-A98F-F10DC7C81025}" dt="2019-07-23T12:21:28.678" v="339" actId="1076"/>
          <ac:spMkLst>
            <pc:docMk/>
            <pc:sldMk cId="1315795714" sldId="281"/>
            <ac:spMk id="17" creationId="{277E53BF-2044-4CD7-B30B-BF5A37CE8D6C}"/>
          </ac:spMkLst>
        </pc:spChg>
        <pc:spChg chg="add mod">
          <ac:chgData name="Stikker, Peter" userId="0eb723deb9125e85" providerId="OrgId" clId="{70EA5C1E-C2DD-4791-A98F-F10DC7C81025}" dt="2019-07-23T12:21:41.103" v="344" actId="1076"/>
          <ac:spMkLst>
            <pc:docMk/>
            <pc:sldMk cId="1315795714" sldId="281"/>
            <ac:spMk id="18" creationId="{8963A9C7-61AA-4744-931E-5D5603E20248}"/>
          </ac:spMkLst>
        </pc:spChg>
        <pc:spChg chg="add mod">
          <ac:chgData name="Stikker, Peter" userId="0eb723deb9125e85" providerId="OrgId" clId="{70EA5C1E-C2DD-4791-A98F-F10DC7C81025}" dt="2019-07-23T12:27:01.074" v="381" actId="1076"/>
          <ac:spMkLst>
            <pc:docMk/>
            <pc:sldMk cId="1315795714" sldId="281"/>
            <ac:spMk id="22" creationId="{E04ABC0D-5B96-4DF5-8610-256FB61B48C8}"/>
          </ac:spMkLst>
        </pc:spChg>
        <pc:spChg chg="add mod">
          <ac:chgData name="Stikker, Peter" userId="0eb723deb9125e85" providerId="OrgId" clId="{70EA5C1E-C2DD-4791-A98F-F10DC7C81025}" dt="2019-07-23T12:28:29.738" v="395" actId="1076"/>
          <ac:spMkLst>
            <pc:docMk/>
            <pc:sldMk cId="1315795714" sldId="281"/>
            <ac:spMk id="23" creationId="{ECA04E97-44B7-4DDF-A877-D848C35374B8}"/>
          </ac:spMkLst>
        </pc:spChg>
        <pc:spChg chg="add mod">
          <ac:chgData name="Stikker, Peter" userId="0eb723deb9125e85" providerId="OrgId" clId="{70EA5C1E-C2DD-4791-A98F-F10DC7C81025}" dt="2019-07-23T12:28:49.696" v="404" actId="1076"/>
          <ac:spMkLst>
            <pc:docMk/>
            <pc:sldMk cId="1315795714" sldId="281"/>
            <ac:spMk id="24" creationId="{BF4CFA31-4982-4373-8F36-19DF2A3B4842}"/>
          </ac:spMkLst>
        </pc:spChg>
        <pc:cxnChg chg="add mod">
          <ac:chgData name="Stikker, Peter" userId="0eb723deb9125e85" providerId="OrgId" clId="{70EA5C1E-C2DD-4791-A98F-F10DC7C81025}" dt="2019-07-23T12:20:18.952" v="323" actId="208"/>
          <ac:cxnSpMkLst>
            <pc:docMk/>
            <pc:sldMk cId="1315795714" sldId="281"/>
            <ac:cxnSpMk id="15" creationId="{A1307E64-2FD5-4B36-9DB1-827C4DE38098}"/>
          </ac:cxnSpMkLst>
        </pc:cxnChg>
        <pc:cxnChg chg="add mod">
          <ac:chgData name="Stikker, Peter" userId="0eb723deb9125e85" providerId="OrgId" clId="{70EA5C1E-C2DD-4791-A98F-F10DC7C81025}" dt="2019-07-23T12:25:06.718" v="367" actId="1076"/>
          <ac:cxnSpMkLst>
            <pc:docMk/>
            <pc:sldMk cId="1315795714" sldId="281"/>
            <ac:cxnSpMk id="19" creationId="{CA55853B-D009-4EB5-8423-93A702D40564}"/>
          </ac:cxnSpMkLst>
        </pc:cxnChg>
      </pc:sldChg>
      <pc:sldChg chg="modSp add">
        <pc:chgData name="Stikker, Peter" userId="0eb723deb9125e85" providerId="OrgId" clId="{70EA5C1E-C2DD-4791-A98F-F10DC7C81025}" dt="2019-07-24T09:14:48.500" v="1288" actId="20577"/>
        <pc:sldMkLst>
          <pc:docMk/>
          <pc:sldMk cId="3712050446" sldId="282"/>
        </pc:sldMkLst>
        <pc:spChg chg="mod">
          <ac:chgData name="Stikker, Peter" userId="0eb723deb9125e85" providerId="OrgId" clId="{70EA5C1E-C2DD-4791-A98F-F10DC7C81025}" dt="2019-07-23T15:04:54.380" v="1059" actId="207"/>
          <ac:spMkLst>
            <pc:docMk/>
            <pc:sldMk cId="3712050446" sldId="282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6:50.141" v="1069" actId="1076"/>
          <ac:spMkLst>
            <pc:docMk/>
            <pc:sldMk cId="3712050446" sldId="282"/>
            <ac:spMk id="3" creationId="{00000000-0000-0000-0000-000000000000}"/>
          </ac:spMkLst>
        </pc:spChg>
        <pc:spChg chg="mod">
          <ac:chgData name="Stikker, Peter" userId="0eb723deb9125e85" providerId="OrgId" clId="{70EA5C1E-C2DD-4791-A98F-F10DC7C81025}" dt="2019-07-24T09:14:48.500" v="1288" actId="20577"/>
          <ac:spMkLst>
            <pc:docMk/>
            <pc:sldMk cId="3712050446" sldId="282"/>
            <ac:spMk id="5" creationId="{00000000-0000-0000-0000-000000000000}"/>
          </ac:spMkLst>
        </pc:spChg>
      </pc:sldChg>
      <pc:sldChg chg="del">
        <pc:chgData name="Stikker, Peter" userId="0eb723deb9125e85" providerId="OrgId" clId="{70EA5C1E-C2DD-4791-A98F-F10DC7C81025}" dt="2019-07-23T12:12:52.537" v="127" actId="2696"/>
        <pc:sldMkLst>
          <pc:docMk/>
          <pc:sldMk cId="3872346477" sldId="282"/>
        </pc:sldMkLst>
      </pc:sldChg>
      <pc:sldChg chg="addSp modSp add del modAnim">
        <pc:chgData name="Stikker, Peter" userId="0eb723deb9125e85" providerId="OrgId" clId="{70EA5C1E-C2DD-4791-A98F-F10DC7C81025}" dt="2019-07-24T09:14:36.917" v="1286" actId="2696"/>
        <pc:sldMkLst>
          <pc:docMk/>
          <pc:sldMk cId="852550650" sldId="283"/>
        </pc:sldMkLst>
        <pc:spChg chg="mod">
          <ac:chgData name="Stikker, Peter" userId="0eb723deb9125e85" providerId="OrgId" clId="{70EA5C1E-C2DD-4791-A98F-F10DC7C81025}" dt="2019-07-23T15:06:22.890" v="1067" actId="1076"/>
          <ac:spMkLst>
            <pc:docMk/>
            <pc:sldMk cId="852550650" sldId="283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1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1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1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2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3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31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3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4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47" creationId="{00000000-0000-0000-0000-000000000000}"/>
          </ac:spMkLst>
        </pc:spChg>
        <pc:spChg chg="add mod">
          <ac:chgData name="Stikker, Peter" userId="0eb723deb9125e85" providerId="OrgId" clId="{70EA5C1E-C2DD-4791-A98F-F10DC7C81025}" dt="2019-07-23T15:10:29.103" v="1084" actId="27636"/>
          <ac:spMkLst>
            <pc:docMk/>
            <pc:sldMk cId="852550650" sldId="283"/>
            <ac:spMk id="50" creationId="{37722A85-834F-4A66-A961-A22A1C73AF62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5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5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7:36.232" v="1071" actId="1076"/>
          <ac:spMkLst>
            <pc:docMk/>
            <pc:sldMk cId="852550650" sldId="283"/>
            <ac:spMk id="56" creationId="{00000000-0000-0000-0000-000000000000}"/>
          </ac:spMkLst>
        </pc:sp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34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36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38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41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42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43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44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45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49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51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57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58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59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7:36.232" v="1071" actId="1076"/>
          <ac:cxnSpMkLst>
            <pc:docMk/>
            <pc:sldMk cId="852550650" sldId="283"/>
            <ac:cxnSpMk id="60" creationId="{00000000-0000-0000-0000-000000000000}"/>
          </ac:cxnSpMkLst>
        </pc:cxnChg>
      </pc:sldChg>
      <pc:sldChg chg="modSp add">
        <pc:chgData name="Stikker, Peter" userId="0eb723deb9125e85" providerId="OrgId" clId="{70EA5C1E-C2DD-4791-A98F-F10DC7C81025}" dt="2019-07-24T07:58:57.584" v="1156" actId="20577"/>
        <pc:sldMkLst>
          <pc:docMk/>
          <pc:sldMk cId="529121267" sldId="284"/>
        </pc:sldMkLst>
        <pc:spChg chg="mod">
          <ac:chgData name="Stikker, Peter" userId="0eb723deb9125e85" providerId="OrgId" clId="{70EA5C1E-C2DD-4791-A98F-F10DC7C81025}" dt="2019-07-24T07:58:45.384" v="1153" actId="20577"/>
          <ac:spMkLst>
            <pc:docMk/>
            <pc:sldMk cId="529121267" sldId="284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4T07:58:57.584" v="1156" actId="20577"/>
          <ac:spMkLst>
            <pc:docMk/>
            <pc:sldMk cId="529121267" sldId="284"/>
            <ac:spMk id="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5:13.780" v="1062" actId="207"/>
          <ac:spMkLst>
            <pc:docMk/>
            <pc:sldMk cId="529121267" sldId="284"/>
            <ac:spMk id="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5:13.780" v="1062" actId="207"/>
          <ac:spMkLst>
            <pc:docMk/>
            <pc:sldMk cId="529121267" sldId="284"/>
            <ac:spMk id="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5:13.780" v="1062" actId="207"/>
          <ac:spMkLst>
            <pc:docMk/>
            <pc:sldMk cId="529121267" sldId="284"/>
            <ac:spMk id="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5:13.780" v="1062" actId="207"/>
          <ac:spMkLst>
            <pc:docMk/>
            <pc:sldMk cId="529121267" sldId="284"/>
            <ac:spMk id="9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5:05:13.780" v="1062" actId="207"/>
          <ac:spMkLst>
            <pc:docMk/>
            <pc:sldMk cId="529121267" sldId="284"/>
            <ac:spMk id="10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5:05:13.780" v="1062" actId="207"/>
          <ac:spMkLst>
            <pc:docMk/>
            <pc:sldMk cId="529121267" sldId="284"/>
            <ac:spMk id="11" creationId="{D516A126-C4AF-4E9A-A0C5-AC55C5590BD3}"/>
          </ac:spMkLst>
        </pc:spChg>
      </pc:sldChg>
      <pc:sldChg chg="del">
        <pc:chgData name="Stikker, Peter" userId="0eb723deb9125e85" providerId="OrgId" clId="{70EA5C1E-C2DD-4791-A98F-F10DC7C81025}" dt="2019-07-23T12:12:26.853" v="102" actId="2696"/>
        <pc:sldMkLst>
          <pc:docMk/>
          <pc:sldMk cId="4138457277" sldId="285"/>
        </pc:sldMkLst>
      </pc:sldChg>
      <pc:sldChg chg="del">
        <pc:chgData name="Stikker, Peter" userId="0eb723deb9125e85" providerId="OrgId" clId="{70EA5C1E-C2DD-4791-A98F-F10DC7C81025}" dt="2019-07-23T12:12:29.208" v="103" actId="2696"/>
        <pc:sldMkLst>
          <pc:docMk/>
          <pc:sldMk cId="2330875950" sldId="286"/>
        </pc:sldMkLst>
      </pc:sldChg>
      <pc:sldChg chg="del">
        <pc:chgData name="Stikker, Peter" userId="0eb723deb9125e85" providerId="OrgId" clId="{70EA5C1E-C2DD-4791-A98F-F10DC7C81025}" dt="2019-07-23T12:12:29.688" v="104" actId="2696"/>
        <pc:sldMkLst>
          <pc:docMk/>
          <pc:sldMk cId="1900299779" sldId="287"/>
        </pc:sldMkLst>
      </pc:sldChg>
      <pc:sldChg chg="delSp modSp add">
        <pc:chgData name="Stikker, Peter" userId="0eb723deb9125e85" providerId="OrgId" clId="{70EA5C1E-C2DD-4791-A98F-F10DC7C81025}" dt="2019-07-23T15:01:02.271" v="1020" actId="1076"/>
        <pc:sldMkLst>
          <pc:docMk/>
          <pc:sldMk cId="3127409456" sldId="287"/>
        </pc:sldMkLst>
        <pc:spChg chg="mod">
          <ac:chgData name="Stikker, Peter" userId="0eb723deb9125e85" providerId="OrgId" clId="{70EA5C1E-C2DD-4791-A98F-F10DC7C81025}" dt="2019-07-23T15:01:02.271" v="1020" actId="1076"/>
          <ac:spMkLst>
            <pc:docMk/>
            <pc:sldMk cId="3127409456" sldId="287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0:24.243" v="1014" actId="1076"/>
          <ac:spMkLst>
            <pc:docMk/>
            <pc:sldMk cId="3127409456" sldId="287"/>
            <ac:spMk id="14" creationId="{15DEF440-FEB5-43A4-A048-ED2A96ACA26B}"/>
          </ac:spMkLst>
        </pc:spChg>
        <pc:spChg chg="mod">
          <ac:chgData name="Stikker, Peter" userId="0eb723deb9125e85" providerId="OrgId" clId="{70EA5C1E-C2DD-4791-A98F-F10DC7C81025}" dt="2019-07-23T15:00:24.243" v="1014" actId="1076"/>
          <ac:spMkLst>
            <pc:docMk/>
            <pc:sldMk cId="3127409456" sldId="287"/>
            <ac:spMk id="15" creationId="{4712F2BA-81A7-4A09-967F-645A9549E488}"/>
          </ac:spMkLst>
        </pc:spChg>
        <pc:spChg chg="mod">
          <ac:chgData name="Stikker, Peter" userId="0eb723deb9125e85" providerId="OrgId" clId="{70EA5C1E-C2DD-4791-A98F-F10DC7C81025}" dt="2019-07-23T15:00:24.243" v="1014" actId="1076"/>
          <ac:spMkLst>
            <pc:docMk/>
            <pc:sldMk cId="3127409456" sldId="287"/>
            <ac:spMk id="16" creationId="{14430635-6CA4-4B78-8388-24781CF1092D}"/>
          </ac:spMkLst>
        </pc:spChg>
        <pc:spChg chg="del mod">
          <ac:chgData name="Stikker, Peter" userId="0eb723deb9125e85" providerId="OrgId" clId="{70EA5C1E-C2DD-4791-A98F-F10DC7C81025}" dt="2019-07-23T15:00:11.886" v="1012" actId="478"/>
          <ac:spMkLst>
            <pc:docMk/>
            <pc:sldMk cId="3127409456" sldId="287"/>
            <ac:spMk id="17" creationId="{99F07F1B-BFC5-4FB6-A031-7F79BD2C806D}"/>
          </ac:spMkLst>
        </pc:spChg>
        <pc:spChg chg="mod">
          <ac:chgData name="Stikker, Peter" userId="0eb723deb9125e85" providerId="OrgId" clId="{70EA5C1E-C2DD-4791-A98F-F10DC7C81025}" dt="2019-07-23T15:00:24.243" v="1014" actId="1076"/>
          <ac:spMkLst>
            <pc:docMk/>
            <pc:sldMk cId="3127409456" sldId="287"/>
            <ac:spMk id="18" creationId="{90C094BF-F0A0-46AE-93D6-9E4185EB3590}"/>
          </ac:spMkLst>
        </pc:spChg>
        <pc:spChg chg="mod">
          <ac:chgData name="Stikker, Peter" userId="0eb723deb9125e85" providerId="OrgId" clId="{70EA5C1E-C2DD-4791-A98F-F10DC7C81025}" dt="2019-07-23T15:00:30.159" v="1015" actId="1076"/>
          <ac:spMkLst>
            <pc:docMk/>
            <pc:sldMk cId="3127409456" sldId="287"/>
            <ac:spMk id="19" creationId="{FB084E17-65DA-43EA-8340-E8BB779A3A3A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20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21" creationId="{D7275C6B-F21D-4A69-A82A-B390564B89C6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22" creationId="{7A6A7D6A-07B1-4AAB-80BC-7FBB381A484C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23" creationId="{8E2DBCEC-4AE5-474E-8CB8-76F4168D7E7C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24" creationId="{128AC2D4-FC18-42A5-89D8-40082E84E10A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25" creationId="{9B5E86A5-D275-40A4-A651-10981782850E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26" creationId="{A35D7D9C-6A5F-4D45-BEA5-11B546FA972B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27" creationId="{42ACD3B6-5093-46F3-B5BC-EB1DC89E6DEA}"/>
          </ac:spMkLst>
        </pc:spChg>
        <pc:spChg chg="mod">
          <ac:chgData name="Stikker, Peter" userId="0eb723deb9125e85" providerId="OrgId" clId="{70EA5C1E-C2DD-4791-A98F-F10DC7C81025}" dt="2019-07-23T15:00:52.373" v="1018" actId="1076"/>
          <ac:spMkLst>
            <pc:docMk/>
            <pc:sldMk cId="3127409456" sldId="287"/>
            <ac:spMk id="28" creationId="{A3CD8229-8F7E-4ECF-B6EA-149729184FB2}"/>
          </ac:spMkLst>
        </pc:spChg>
        <pc:spChg chg="mod">
          <ac:chgData name="Stikker, Peter" userId="0eb723deb9125e85" providerId="OrgId" clId="{70EA5C1E-C2DD-4791-A98F-F10DC7C81025}" dt="2019-07-23T15:00:24.243" v="1014" actId="1076"/>
          <ac:spMkLst>
            <pc:docMk/>
            <pc:sldMk cId="3127409456" sldId="287"/>
            <ac:spMk id="29" creationId="{8BF9C094-3B1C-4965-8B53-0D5ADC7DFBE0}"/>
          </ac:spMkLst>
        </pc:spChg>
        <pc:spChg chg="mod">
          <ac:chgData name="Stikker, Peter" userId="0eb723deb9125e85" providerId="OrgId" clId="{70EA5C1E-C2DD-4791-A98F-F10DC7C81025}" dt="2019-07-23T15:00:52.373" v="1018" actId="1076"/>
          <ac:spMkLst>
            <pc:docMk/>
            <pc:sldMk cId="3127409456" sldId="287"/>
            <ac:spMk id="30" creationId="{D129D804-C049-4E96-B0C4-933318141940}"/>
          </ac:spMkLst>
        </pc:spChg>
        <pc:spChg chg="mod">
          <ac:chgData name="Stikker, Peter" userId="0eb723deb9125e85" providerId="OrgId" clId="{70EA5C1E-C2DD-4791-A98F-F10DC7C81025}" dt="2019-07-23T15:00:52.373" v="1018" actId="1076"/>
          <ac:spMkLst>
            <pc:docMk/>
            <pc:sldMk cId="3127409456" sldId="287"/>
            <ac:spMk id="31" creationId="{E0FF93E2-1E5B-47CD-AF9B-206DA449CB5C}"/>
          </ac:spMkLst>
        </pc:spChg>
        <pc:spChg chg="mod">
          <ac:chgData name="Stikker, Peter" userId="0eb723deb9125e85" providerId="OrgId" clId="{70EA5C1E-C2DD-4791-A98F-F10DC7C81025}" dt="2019-07-23T15:00:52.373" v="1018" actId="1076"/>
          <ac:spMkLst>
            <pc:docMk/>
            <pc:sldMk cId="3127409456" sldId="287"/>
            <ac:spMk id="32" creationId="{013DD53A-B05C-4DBA-A6EC-E8A9B73B113F}"/>
          </ac:spMkLst>
        </pc:spChg>
        <pc:spChg chg="mod">
          <ac:chgData name="Stikker, Peter" userId="0eb723deb9125e85" providerId="OrgId" clId="{70EA5C1E-C2DD-4791-A98F-F10DC7C81025}" dt="2019-07-23T15:00:52.373" v="1018" actId="1076"/>
          <ac:spMkLst>
            <pc:docMk/>
            <pc:sldMk cId="3127409456" sldId="287"/>
            <ac:spMk id="33" creationId="{43E6CD91-B11D-4B82-BE22-F2D16A212C8D}"/>
          </ac:spMkLst>
        </pc:spChg>
        <pc:spChg chg="del mod">
          <ac:chgData name="Stikker, Peter" userId="0eb723deb9125e85" providerId="OrgId" clId="{70EA5C1E-C2DD-4791-A98F-F10DC7C81025}" dt="2019-07-23T15:00:34.699" v="1016" actId="478"/>
          <ac:spMkLst>
            <pc:docMk/>
            <pc:sldMk cId="3127409456" sldId="287"/>
            <ac:spMk id="34" creationId="{6459AA4A-4203-4F0B-8521-8E237E6C9046}"/>
          </ac:spMkLst>
        </pc:spChg>
        <pc:spChg chg="mod">
          <ac:chgData name="Stikker, Peter" userId="0eb723deb9125e85" providerId="OrgId" clId="{70EA5C1E-C2DD-4791-A98F-F10DC7C81025}" dt="2019-07-23T15:00:52.373" v="1018" actId="1076"/>
          <ac:spMkLst>
            <pc:docMk/>
            <pc:sldMk cId="3127409456" sldId="287"/>
            <ac:spMk id="35" creationId="{F21137A8-5F85-43AB-99A2-2049C94A7B2F}"/>
          </ac:spMkLst>
        </pc:spChg>
        <pc:spChg chg="mod">
          <ac:chgData name="Stikker, Peter" userId="0eb723deb9125e85" providerId="OrgId" clId="{70EA5C1E-C2DD-4791-A98F-F10DC7C81025}" dt="2019-07-23T15:00:58.456" v="1019" actId="1076"/>
          <ac:spMkLst>
            <pc:docMk/>
            <pc:sldMk cId="3127409456" sldId="287"/>
            <ac:spMk id="36" creationId="{AB6963A0-3C88-4667-A40D-8A7739344D22}"/>
          </ac:spMkLst>
        </pc:spChg>
        <pc:spChg chg="mod">
          <ac:chgData name="Stikker, Peter" userId="0eb723deb9125e85" providerId="OrgId" clId="{70EA5C1E-C2DD-4791-A98F-F10DC7C81025}" dt="2019-07-23T15:00:58.456" v="1019" actId="1076"/>
          <ac:spMkLst>
            <pc:docMk/>
            <pc:sldMk cId="3127409456" sldId="287"/>
            <ac:spMk id="37" creationId="{8BB5C235-0B61-4A03-80CA-6FE70F835BBB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38" creationId="{80B97EC3-B2F5-4E7F-8DC7-8F87DFBB44AD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39" creationId="{76A51005-E663-43CB-B4A8-BD6E1464F4C4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40" creationId="{CD647147-491B-4691-825B-7C668FD5D9C1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41" creationId="{9FBD4FBD-161C-4145-B90A-4245E3CBC58E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42" creationId="{4AB910C6-3084-4084-B8E5-CE6EE7F10E34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43" creationId="{6461F688-9F70-4B12-A6C5-62FB97C0EFE4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44" creationId="{8A8D35E1-1EED-4A8D-9A98-CF5D6B0165EE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49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4:57:10.911" v="974" actId="207"/>
          <ac:spMkLst>
            <pc:docMk/>
            <pc:sldMk cId="3127409456" sldId="287"/>
            <ac:spMk id="50" creationId="{D516A126-C4AF-4E9A-A0C5-AC55C5590BD3}"/>
          </ac:spMkLst>
        </pc:spChg>
        <pc:cxnChg chg="mod">
          <ac:chgData name="Stikker, Peter" userId="0eb723deb9125e85" providerId="OrgId" clId="{70EA5C1E-C2DD-4791-A98F-F10DC7C81025}" dt="2019-07-23T15:00:24.243" v="1014" actId="1076"/>
          <ac:cxnSpMkLst>
            <pc:docMk/>
            <pc:sldMk cId="3127409456" sldId="287"/>
            <ac:cxnSpMk id="45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0:24.243" v="1014" actId="1076"/>
          <ac:cxnSpMkLst>
            <pc:docMk/>
            <pc:sldMk cId="3127409456" sldId="287"/>
            <ac:cxnSpMk id="46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0:52.373" v="1018" actId="1076"/>
          <ac:cxnSpMkLst>
            <pc:docMk/>
            <pc:sldMk cId="3127409456" sldId="287"/>
            <ac:cxnSpMk id="47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0:52.373" v="1018" actId="1076"/>
          <ac:cxnSpMkLst>
            <pc:docMk/>
            <pc:sldMk cId="3127409456" sldId="287"/>
            <ac:cxnSpMk id="48" creationId="{00000000-0000-0000-0000-000000000000}"/>
          </ac:cxnSpMkLst>
        </pc:cxnChg>
      </pc:sldChg>
      <pc:sldChg chg="delSp modSp add">
        <pc:chgData name="Stikker, Peter" userId="0eb723deb9125e85" providerId="OrgId" clId="{70EA5C1E-C2DD-4791-A98F-F10DC7C81025}" dt="2019-07-23T15:03:58.460" v="1048" actId="1076"/>
        <pc:sldMkLst>
          <pc:docMk/>
          <pc:sldMk cId="854571854" sldId="288"/>
        </pc:sldMkLst>
        <pc:spChg chg="mod">
          <ac:chgData name="Stikker, Peter" userId="0eb723deb9125e85" providerId="OrgId" clId="{70EA5C1E-C2DD-4791-A98F-F10DC7C81025}" dt="2019-07-23T15:03:58.460" v="1048" actId="1076"/>
          <ac:spMkLst>
            <pc:docMk/>
            <pc:sldMk cId="854571854" sldId="288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14" creationId="{15DEF440-FEB5-43A4-A048-ED2A96ACA26B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15" creationId="{4712F2BA-81A7-4A09-967F-645A9549E488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16" creationId="{14430635-6CA4-4B78-8388-24781CF1092D}"/>
          </ac:spMkLst>
        </pc:spChg>
        <pc:spChg chg="del mod">
          <ac:chgData name="Stikker, Peter" userId="0eb723deb9125e85" providerId="OrgId" clId="{70EA5C1E-C2DD-4791-A98F-F10DC7C81025}" dt="2019-07-23T15:01:08.046" v="1021" actId="478"/>
          <ac:spMkLst>
            <pc:docMk/>
            <pc:sldMk cId="854571854" sldId="288"/>
            <ac:spMk id="17" creationId="{99F07F1B-BFC5-4FB6-A031-7F79BD2C806D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18" creationId="{90C094BF-F0A0-46AE-93D6-9E4185EB3590}"/>
          </ac:spMkLst>
        </pc:spChg>
        <pc:spChg chg="del mod">
          <ac:chgData name="Stikker, Peter" userId="0eb723deb9125e85" providerId="OrgId" clId="{70EA5C1E-C2DD-4791-A98F-F10DC7C81025}" dt="2019-07-23T15:01:42.362" v="1027" actId="478"/>
          <ac:spMkLst>
            <pc:docMk/>
            <pc:sldMk cId="854571854" sldId="288"/>
            <ac:spMk id="19" creationId="{FB084E17-65DA-43EA-8340-E8BB779A3A3A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20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21" creationId="{D7275C6B-F21D-4A69-A82A-B390564B89C6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22" creationId="{7A6A7D6A-07B1-4AAB-80BC-7FBB381A484C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23" creationId="{8E2DBCEC-4AE5-474E-8CB8-76F4168D7E7C}"/>
          </ac:spMkLst>
        </pc:spChg>
        <pc:spChg chg="del mod">
          <ac:chgData name="Stikker, Peter" userId="0eb723deb9125e85" providerId="OrgId" clId="{70EA5C1E-C2DD-4791-A98F-F10DC7C81025}" dt="2019-07-23T15:02:06.260" v="1031" actId="478"/>
          <ac:spMkLst>
            <pc:docMk/>
            <pc:sldMk cId="854571854" sldId="288"/>
            <ac:spMk id="24" creationId="{128AC2D4-FC18-42A5-89D8-40082E84E10A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25" creationId="{9B5E86A5-D275-40A4-A651-10981782850E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26" creationId="{A35D7D9C-6A5F-4D45-BEA5-11B546FA972B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27" creationId="{42ACD3B6-5093-46F3-B5BC-EB1DC89E6DEA}"/>
          </ac:spMkLst>
        </pc:spChg>
        <pc:spChg chg="del mod">
          <ac:chgData name="Stikker, Peter" userId="0eb723deb9125e85" providerId="OrgId" clId="{70EA5C1E-C2DD-4791-A98F-F10DC7C81025}" dt="2019-07-23T15:01:22.624" v="1023" actId="478"/>
          <ac:spMkLst>
            <pc:docMk/>
            <pc:sldMk cId="854571854" sldId="288"/>
            <ac:spMk id="31" creationId="{99F07F1B-BFC5-4FB6-A031-7F79BD2C806D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32" creationId="{90C094BF-F0A0-46AE-93D6-9E4185EB3590}"/>
          </ac:spMkLst>
        </pc:spChg>
        <pc:spChg chg="del mod">
          <ac:chgData name="Stikker, Peter" userId="0eb723deb9125e85" providerId="OrgId" clId="{70EA5C1E-C2DD-4791-A98F-F10DC7C81025}" dt="2019-07-23T15:01:40.103" v="1026" actId="478"/>
          <ac:spMkLst>
            <pc:docMk/>
            <pc:sldMk cId="854571854" sldId="288"/>
            <ac:spMk id="33" creationId="{FB084E17-65DA-43EA-8340-E8BB779A3A3A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34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35" creationId="{D7275C6B-F21D-4A69-A82A-B390564B89C6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36" creationId="{7A6A7D6A-07B1-4AAB-80BC-7FBB381A484C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37" creationId="{8E2DBCEC-4AE5-474E-8CB8-76F4168D7E7C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38" creationId="{128AC2D4-FC18-42A5-89D8-40082E84E10A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39" creationId="{9B5E86A5-D275-40A4-A651-10981782850E}"/>
          </ac:spMkLst>
        </pc:spChg>
        <pc:spChg chg="del mod">
          <ac:chgData name="Stikker, Peter" userId="0eb723deb9125e85" providerId="OrgId" clId="{70EA5C1E-C2DD-4791-A98F-F10DC7C81025}" dt="2019-07-23T15:03:38.269" v="1044" actId="478"/>
          <ac:spMkLst>
            <pc:docMk/>
            <pc:sldMk cId="854571854" sldId="288"/>
            <ac:spMk id="40" creationId="{A35D7D9C-6A5F-4D45-BEA5-11B546FA972B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41" creationId="{42ACD3B6-5093-46F3-B5BC-EB1DC89E6DEA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4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45" creationId="{E780A449-AD39-482F-AB79-2853685F24AD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46" creationId="{E024EED2-F5C4-45F6-8F0D-B37CBB4CA9DF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49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5:03:54.186" v="1047" actId="1076"/>
          <ac:spMkLst>
            <pc:docMk/>
            <pc:sldMk cId="854571854" sldId="288"/>
            <ac:spMk id="50" creationId="{D516A126-C4AF-4E9A-A0C5-AC55C5590BD3}"/>
          </ac:spMkLst>
        </pc:spChg>
        <pc:cxnChg chg="mod">
          <ac:chgData name="Stikker, Peter" userId="0eb723deb9125e85" providerId="OrgId" clId="{70EA5C1E-C2DD-4791-A98F-F10DC7C81025}" dt="2019-07-23T15:03:54.186" v="1047" actId="1076"/>
          <ac:cxnSpMkLst>
            <pc:docMk/>
            <pc:sldMk cId="854571854" sldId="288"/>
            <ac:cxnSpMk id="42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3:54.186" v="1047" actId="1076"/>
          <ac:cxnSpMkLst>
            <pc:docMk/>
            <pc:sldMk cId="854571854" sldId="288"/>
            <ac:cxnSpMk id="43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3:54.186" v="1047" actId="1076"/>
          <ac:cxnSpMkLst>
            <pc:docMk/>
            <pc:sldMk cId="854571854" sldId="288"/>
            <ac:cxnSpMk id="47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03:54.186" v="1047" actId="1076"/>
          <ac:cxnSpMkLst>
            <pc:docMk/>
            <pc:sldMk cId="854571854" sldId="288"/>
            <ac:cxnSpMk id="48" creationId="{00000000-0000-0000-0000-000000000000}"/>
          </ac:cxnSpMkLst>
        </pc:cxnChg>
      </pc:sldChg>
      <pc:sldChg chg="modSp add">
        <pc:chgData name="Stikker, Peter" userId="0eb723deb9125e85" providerId="OrgId" clId="{70EA5C1E-C2DD-4791-A98F-F10DC7C81025}" dt="2019-07-23T15:23:18.713" v="1123" actId="208"/>
        <pc:sldMkLst>
          <pc:docMk/>
          <pc:sldMk cId="766483101" sldId="289"/>
        </pc:sldMkLst>
        <pc:spChg chg="mod">
          <ac:chgData name="Stikker, Peter" userId="0eb723deb9125e85" providerId="OrgId" clId="{70EA5C1E-C2DD-4791-A98F-F10DC7C81025}" dt="2019-07-23T15:22:30.112" v="1117" actId="1076"/>
          <ac:spMkLst>
            <pc:docMk/>
            <pc:sldMk cId="766483101" sldId="289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5.553" v="1116" actId="1076"/>
          <ac:spMkLst>
            <pc:docMk/>
            <pc:sldMk cId="766483101" sldId="289"/>
            <ac:spMk id="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1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1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2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21" creationId="{15DEF440-FEB5-43A4-A048-ED2A96ACA26B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2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3:13.016" v="1122" actId="14100"/>
          <ac:spMkLst>
            <pc:docMk/>
            <pc:sldMk cId="766483101" sldId="289"/>
            <ac:spMk id="2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2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2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2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2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1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3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4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41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4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4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4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2:20.711" v="1115" actId="1076"/>
          <ac:spMkLst>
            <pc:docMk/>
            <pc:sldMk cId="766483101" sldId="289"/>
            <ac:spMk id="45" creationId="{D516A126-C4AF-4E9A-A0C5-AC55C5590BD3}"/>
          </ac:spMkLst>
        </pc:spChg>
        <pc:cxnChg chg="mod">
          <ac:chgData name="Stikker, Peter" userId="0eb723deb9125e85" providerId="OrgId" clId="{70EA5C1E-C2DD-4791-A98F-F10DC7C81025}" dt="2019-07-23T15:22:46.935" v="1118" actId="208"/>
          <ac:cxnSpMkLst>
            <pc:docMk/>
            <pc:sldMk cId="766483101" sldId="289"/>
            <ac:cxnSpMk id="12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2:50.644" v="1119" actId="208"/>
          <ac:cxnSpMkLst>
            <pc:docMk/>
            <pc:sldMk cId="766483101" sldId="289"/>
            <ac:cxnSpMk id="14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2:56.232" v="1120" actId="208"/>
          <ac:cxnSpMkLst>
            <pc:docMk/>
            <pc:sldMk cId="766483101" sldId="289"/>
            <ac:cxnSpMk id="24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3:18.713" v="1123" actId="208"/>
          <ac:cxnSpMkLst>
            <pc:docMk/>
            <pc:sldMk cId="766483101" sldId="289"/>
            <ac:cxnSpMk id="25" creationId="{00000000-0000-0000-0000-000000000000}"/>
          </ac:cxnSpMkLst>
        </pc:cxnChg>
      </pc:sldChg>
      <pc:sldChg chg="modSp add">
        <pc:chgData name="Stikker, Peter" userId="0eb723deb9125e85" providerId="OrgId" clId="{70EA5C1E-C2DD-4791-A98F-F10DC7C81025}" dt="2019-07-23T15:26:02.211" v="1139" actId="1076"/>
        <pc:sldMkLst>
          <pc:docMk/>
          <pc:sldMk cId="3723373465" sldId="290"/>
        </pc:sldMkLst>
        <pc:spChg chg="mod">
          <ac:chgData name="Stikker, Peter" userId="0eb723deb9125e85" providerId="OrgId" clId="{70EA5C1E-C2DD-4791-A98F-F10DC7C81025}" dt="2019-07-23T15:26:02.211" v="1139" actId="1076"/>
          <ac:spMkLst>
            <pc:docMk/>
            <pc:sldMk cId="3723373465" sldId="290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1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1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2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21" creationId="{15DEF440-FEB5-43A4-A048-ED2A96ACA26B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2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2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2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28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3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4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5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5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6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6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9.014" v="1138" actId="1076"/>
          <ac:spMkLst>
            <pc:docMk/>
            <pc:sldMk cId="3723373465" sldId="290"/>
            <ac:spMk id="7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7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7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54.975" v="1137" actId="1076"/>
          <ac:spMkLst>
            <pc:docMk/>
            <pc:sldMk cId="3723373465" sldId="290"/>
            <ac:spMk id="77" creationId="{00000000-0000-0000-0000-000000000000}"/>
          </ac:spMkLst>
        </pc:spChg>
        <pc:cxnChg chg="mod">
          <ac:chgData name="Stikker, Peter" userId="0eb723deb9125e85" providerId="OrgId" clId="{70EA5C1E-C2DD-4791-A98F-F10DC7C81025}" dt="2019-07-23T15:25:54.975" v="1137" actId="1076"/>
          <ac:cxnSpMkLst>
            <pc:docMk/>
            <pc:sldMk cId="3723373465" sldId="290"/>
            <ac:cxnSpMk id="24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5:54.975" v="1137" actId="1076"/>
          <ac:cxnSpMkLst>
            <pc:docMk/>
            <pc:sldMk cId="3723373465" sldId="290"/>
            <ac:cxnSpMk id="25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5:54.975" v="1137" actId="1076"/>
          <ac:cxnSpMkLst>
            <pc:docMk/>
            <pc:sldMk cId="3723373465" sldId="290"/>
            <ac:cxnSpMk id="73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5:54.975" v="1137" actId="1076"/>
          <ac:cxnSpMkLst>
            <pc:docMk/>
            <pc:sldMk cId="3723373465" sldId="290"/>
            <ac:cxnSpMk id="74" creationId="{00000000-0000-0000-0000-000000000000}"/>
          </ac:cxnSpMkLst>
        </pc:cxnChg>
      </pc:sldChg>
      <pc:sldChg chg="modSp add">
        <pc:chgData name="Stikker, Peter" userId="0eb723deb9125e85" providerId="OrgId" clId="{70EA5C1E-C2DD-4791-A98F-F10DC7C81025}" dt="2019-07-23T15:25:41.116" v="1136" actId="1076"/>
        <pc:sldMkLst>
          <pc:docMk/>
          <pc:sldMk cId="1566854713" sldId="291"/>
        </pc:sldMkLst>
        <pc:spChg chg="mod">
          <ac:chgData name="Stikker, Peter" userId="0eb723deb9125e85" providerId="OrgId" clId="{70EA5C1E-C2DD-4791-A98F-F10DC7C81025}" dt="2019-07-23T15:25:41.116" v="1136" actId="1076"/>
          <ac:spMkLst>
            <pc:docMk/>
            <pc:sldMk cId="1566854713" sldId="291"/>
            <ac:spMk id="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1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1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2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21" creationId="{15DEF440-FEB5-43A4-A048-ED2A96ACA26B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2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2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2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6.900" v="1135" actId="1076"/>
          <ac:spMkLst>
            <pc:docMk/>
            <pc:sldMk cId="1566854713" sldId="291"/>
            <ac:spMk id="3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3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39" creationId="{15DEF440-FEB5-43A4-A048-ED2A96ACA26B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41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4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4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4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4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48" creationId="{15DEF440-FEB5-43A4-A048-ED2A96ACA26B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4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5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5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5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5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5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5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5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5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60" creationId="{D516A126-C4AF-4E9A-A0C5-AC55C5590BD3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62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63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64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65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66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67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68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69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70" creationId="{00000000-0000-0000-0000-000000000000}"/>
          </ac:spMkLst>
        </pc:spChg>
        <pc:spChg chg="mod">
          <ac:chgData name="Stikker, Peter" userId="0eb723deb9125e85" providerId="OrgId" clId="{70EA5C1E-C2DD-4791-A98F-F10DC7C81025}" dt="2019-07-23T15:25:32.867" v="1134" actId="1076"/>
          <ac:spMkLst>
            <pc:docMk/>
            <pc:sldMk cId="1566854713" sldId="291"/>
            <ac:spMk id="71" creationId="{00000000-0000-0000-0000-000000000000}"/>
          </ac:spMkLst>
        </pc:spChg>
        <pc:cxnChg chg="mod">
          <ac:chgData name="Stikker, Peter" userId="0eb723deb9125e85" providerId="OrgId" clId="{70EA5C1E-C2DD-4791-A98F-F10DC7C81025}" dt="2019-07-23T15:25:32.867" v="1134" actId="1076"/>
          <ac:cxnSpMkLst>
            <pc:docMk/>
            <pc:sldMk cId="1566854713" sldId="291"/>
            <ac:cxnSpMk id="24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5:32.867" v="1134" actId="1076"/>
          <ac:cxnSpMkLst>
            <pc:docMk/>
            <pc:sldMk cId="1566854713" sldId="291"/>
            <ac:cxnSpMk id="25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5:32.867" v="1134" actId="1076"/>
          <ac:cxnSpMkLst>
            <pc:docMk/>
            <pc:sldMk cId="1566854713" sldId="291"/>
            <ac:cxnSpMk id="43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5:32.867" v="1134" actId="1076"/>
          <ac:cxnSpMkLst>
            <pc:docMk/>
            <pc:sldMk cId="1566854713" sldId="291"/>
            <ac:cxnSpMk id="44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5:32.867" v="1134" actId="1076"/>
          <ac:cxnSpMkLst>
            <pc:docMk/>
            <pc:sldMk cId="1566854713" sldId="291"/>
            <ac:cxnSpMk id="51" creationId="{00000000-0000-0000-0000-000000000000}"/>
          </ac:cxnSpMkLst>
        </pc:cxnChg>
        <pc:cxnChg chg="mod">
          <ac:chgData name="Stikker, Peter" userId="0eb723deb9125e85" providerId="OrgId" clId="{70EA5C1E-C2DD-4791-A98F-F10DC7C81025}" dt="2019-07-23T15:25:32.867" v="1134" actId="1076"/>
          <ac:cxnSpMkLst>
            <pc:docMk/>
            <pc:sldMk cId="1566854713" sldId="291"/>
            <ac:cxnSpMk id="52" creationId="{00000000-0000-0000-0000-000000000000}"/>
          </ac:cxnSpMkLst>
        </pc:cxnChg>
      </pc:sldChg>
      <pc:sldChg chg="delSp add del modAnim">
        <pc:chgData name="Stikker, Peter" userId="0eb723deb9125e85" providerId="OrgId" clId="{70EA5C1E-C2DD-4791-A98F-F10DC7C81025}" dt="2019-07-23T12:11:32.422" v="74" actId="2696"/>
        <pc:sldMkLst>
          <pc:docMk/>
          <pc:sldMk cId="539465679" sldId="293"/>
        </pc:sldMkLst>
        <pc:picChg chg="del">
          <ac:chgData name="Stikker, Peter" userId="0eb723deb9125e85" providerId="OrgId" clId="{70EA5C1E-C2DD-4791-A98F-F10DC7C81025}" dt="2019-07-23T12:06:26.530" v="23"/>
          <ac:picMkLst>
            <pc:docMk/>
            <pc:sldMk cId="539465679" sldId="293"/>
            <ac:picMk id="4" creationId="{00000000-0000-0000-0000-000000000000}"/>
          </ac:picMkLst>
        </pc:picChg>
        <pc:picChg chg="del">
          <ac:chgData name="Stikker, Peter" userId="0eb723deb9125e85" providerId="OrgId" clId="{70EA5C1E-C2DD-4791-A98F-F10DC7C81025}" dt="2019-07-23T12:06:26.530" v="23"/>
          <ac:picMkLst>
            <pc:docMk/>
            <pc:sldMk cId="539465679" sldId="293"/>
            <ac:picMk id="5" creationId="{00000000-0000-0000-0000-000000000000}"/>
          </ac:picMkLst>
        </pc:picChg>
      </pc:sldChg>
      <pc:sldChg chg="del">
        <pc:chgData name="Stikker, Peter" userId="0eb723deb9125e85" providerId="OrgId" clId="{70EA5C1E-C2DD-4791-A98F-F10DC7C81025}" dt="2019-07-23T12:12:49.309" v="121" actId="2696"/>
        <pc:sldMkLst>
          <pc:docMk/>
          <pc:sldMk cId="1164552032" sldId="297"/>
        </pc:sldMkLst>
      </pc:sldChg>
      <pc:sldChg chg="del">
        <pc:chgData name="Stikker, Peter" userId="0eb723deb9125e85" providerId="OrgId" clId="{70EA5C1E-C2DD-4791-A98F-F10DC7C81025}" dt="2019-07-23T12:12:50.706" v="122" actId="2696"/>
        <pc:sldMkLst>
          <pc:docMk/>
          <pc:sldMk cId="89970239" sldId="298"/>
        </pc:sldMkLst>
      </pc:sldChg>
      <pc:sldChg chg="add del">
        <pc:chgData name="Stikker, Peter" userId="0eb723deb9125e85" providerId="OrgId" clId="{70EA5C1E-C2DD-4791-A98F-F10DC7C81025}" dt="2019-07-24T08:07:13.930" v="1200"/>
        <pc:sldMkLst>
          <pc:docMk/>
          <pc:sldMk cId="496012419" sldId="475"/>
        </pc:sldMkLst>
      </pc:sldChg>
      <pc:sldChg chg="addSp delSp modSp delAnim modAnim">
        <pc:chgData name="Stikker, Peter" userId="0eb723deb9125e85" providerId="OrgId" clId="{70EA5C1E-C2DD-4791-A98F-F10DC7C81025}" dt="2019-07-23T12:07:05.388" v="73" actId="20577"/>
        <pc:sldMkLst>
          <pc:docMk/>
          <pc:sldMk cId="142243888" sldId="499"/>
        </pc:sldMkLst>
        <pc:spChg chg="mod">
          <ac:chgData name="Stikker, Peter" userId="0eb723deb9125e85" providerId="OrgId" clId="{70EA5C1E-C2DD-4791-A98F-F10DC7C81025}" dt="2019-07-23T12:07:05.388" v="73" actId="20577"/>
          <ac:spMkLst>
            <pc:docMk/>
            <pc:sldMk cId="142243888" sldId="499"/>
            <ac:spMk id="6" creationId="{D38770C7-1530-409B-9B3C-CB3FF1432FD0}"/>
          </ac:spMkLst>
        </pc:spChg>
        <pc:picChg chg="add mod">
          <ac:chgData name="Stikker, Peter" userId="0eb723deb9125e85" providerId="OrgId" clId="{70EA5C1E-C2DD-4791-A98F-F10DC7C81025}" dt="2019-07-23T12:06:31.651" v="25" actId="1076"/>
          <ac:picMkLst>
            <pc:docMk/>
            <pc:sldMk cId="142243888" sldId="499"/>
            <ac:picMk id="7" creationId="{301B27C0-60F7-4A0D-B239-B7AA1474464D}"/>
          </ac:picMkLst>
        </pc:picChg>
        <pc:picChg chg="add mod">
          <ac:chgData name="Stikker, Peter" userId="0eb723deb9125e85" providerId="OrgId" clId="{70EA5C1E-C2DD-4791-A98F-F10DC7C81025}" dt="2019-07-23T12:06:31.651" v="25" actId="1076"/>
          <ac:picMkLst>
            <pc:docMk/>
            <pc:sldMk cId="142243888" sldId="499"/>
            <ac:picMk id="8" creationId="{6EF59420-286C-41BC-821F-76A1125717EC}"/>
          </ac:picMkLst>
        </pc:picChg>
        <pc:picChg chg="del">
          <ac:chgData name="Stikker, Peter" userId="0eb723deb9125e85" providerId="OrgId" clId="{70EA5C1E-C2DD-4791-A98F-F10DC7C81025}" dt="2019-07-23T12:06:15.374" v="21" actId="478"/>
          <ac:picMkLst>
            <pc:docMk/>
            <pc:sldMk cId="142243888" sldId="499"/>
            <ac:picMk id="9" creationId="{695596A5-819C-4CAF-843D-1E50859476B6}"/>
          </ac:picMkLst>
        </pc:picChg>
        <pc:picChg chg="del">
          <ac:chgData name="Stikker, Peter" userId="0eb723deb9125e85" providerId="OrgId" clId="{70EA5C1E-C2DD-4791-A98F-F10DC7C81025}" dt="2019-07-23T12:06:15.374" v="21" actId="478"/>
          <ac:picMkLst>
            <pc:docMk/>
            <pc:sldMk cId="142243888" sldId="499"/>
            <ac:picMk id="10" creationId="{7377FDDC-AB1E-46E4-909F-1296613D2DDE}"/>
          </ac:picMkLst>
        </pc:picChg>
      </pc:sldChg>
      <pc:sldChg chg="modSp">
        <pc:chgData name="Stikker, Peter" userId="0eb723deb9125e85" providerId="OrgId" clId="{70EA5C1E-C2DD-4791-A98F-F10DC7C81025}" dt="2019-07-23T12:11:59.297" v="98" actId="20577"/>
        <pc:sldMkLst>
          <pc:docMk/>
          <pc:sldMk cId="2953226068" sldId="500"/>
        </pc:sldMkLst>
        <pc:spChg chg="mod">
          <ac:chgData name="Stikker, Peter" userId="0eb723deb9125e85" providerId="OrgId" clId="{70EA5C1E-C2DD-4791-A98F-F10DC7C81025}" dt="2019-07-23T12:11:59.297" v="98" actId="20577"/>
          <ac:spMkLst>
            <pc:docMk/>
            <pc:sldMk cId="2953226068" sldId="500"/>
            <ac:spMk id="5" creationId="{0F681A06-F5D4-4B92-AFE0-7648D95F3FD0}"/>
          </ac:spMkLst>
        </pc:spChg>
      </pc:sldChg>
      <pc:sldChg chg="del">
        <pc:chgData name="Stikker, Peter" userId="0eb723deb9125e85" providerId="OrgId" clId="{70EA5C1E-C2DD-4791-A98F-F10DC7C81025}" dt="2019-07-23T12:12:09.621" v="99" actId="2696"/>
        <pc:sldMkLst>
          <pc:docMk/>
          <pc:sldMk cId="2411240654" sldId="513"/>
        </pc:sldMkLst>
      </pc:sldChg>
      <pc:sldChg chg="modSp modAnim">
        <pc:chgData name="Stikker, Peter" userId="0eb723deb9125e85" providerId="OrgId" clId="{70EA5C1E-C2DD-4791-A98F-F10DC7C81025}" dt="2019-07-24T09:15:19.333" v="1302" actId="20577"/>
        <pc:sldMkLst>
          <pc:docMk/>
          <pc:sldMk cId="122710998" sldId="521"/>
        </pc:sldMkLst>
        <pc:spChg chg="mod">
          <ac:chgData name="Stikker, Peter" userId="0eb723deb9125e85" providerId="OrgId" clId="{70EA5C1E-C2DD-4791-A98F-F10DC7C81025}" dt="2019-07-24T09:15:19.333" v="1302" actId="20577"/>
          <ac:spMkLst>
            <pc:docMk/>
            <pc:sldMk cId="122710998" sldId="521"/>
            <ac:spMk id="3" creationId="{5335D9E2-53A6-4905-8C39-277BFD5BDDAC}"/>
          </ac:spMkLst>
        </pc:spChg>
      </pc:sldChg>
      <pc:sldChg chg="delSp modSp modAnim">
        <pc:chgData name="Stikker, Peter" userId="0eb723deb9125e85" providerId="OrgId" clId="{70EA5C1E-C2DD-4791-A98F-F10DC7C81025}" dt="2019-07-24T08:00:46.800" v="1198" actId="14100"/>
        <pc:sldMkLst>
          <pc:docMk/>
          <pc:sldMk cId="351642119" sldId="522"/>
        </pc:sldMkLst>
        <pc:spChg chg="mod">
          <ac:chgData name="Stikker, Peter" userId="0eb723deb9125e85" providerId="OrgId" clId="{70EA5C1E-C2DD-4791-A98F-F10DC7C81025}" dt="2019-07-24T08:00:01.066" v="1162" actId="14100"/>
          <ac:spMkLst>
            <pc:docMk/>
            <pc:sldMk cId="351642119" sldId="522"/>
            <ac:spMk id="3" creationId="{5335D9E2-53A6-4905-8C39-277BFD5BDDAC}"/>
          </ac:spMkLst>
        </pc:spChg>
        <pc:spChg chg="mod">
          <ac:chgData name="Stikker, Peter" userId="0eb723deb9125e85" providerId="OrgId" clId="{70EA5C1E-C2DD-4791-A98F-F10DC7C81025}" dt="2019-07-24T08:00:46.800" v="1198" actId="14100"/>
          <ac:spMkLst>
            <pc:docMk/>
            <pc:sldMk cId="351642119" sldId="522"/>
            <ac:spMk id="4" creationId="{0B513457-162A-437F-B74C-16734050B2DB}"/>
          </ac:spMkLst>
        </pc:spChg>
        <pc:spChg chg="mod">
          <ac:chgData name="Stikker, Peter" userId="0eb723deb9125e85" providerId="OrgId" clId="{70EA5C1E-C2DD-4791-A98F-F10DC7C81025}" dt="2019-07-24T08:00:26.118" v="1170" actId="404"/>
          <ac:spMkLst>
            <pc:docMk/>
            <pc:sldMk cId="351642119" sldId="522"/>
            <ac:spMk id="5" creationId="{A18AE7D5-4181-4085-8E19-567FA5CCC55A}"/>
          </ac:spMkLst>
        </pc:spChg>
        <pc:spChg chg="del mod">
          <ac:chgData name="Stikker, Peter" userId="0eb723deb9125e85" providerId="OrgId" clId="{70EA5C1E-C2DD-4791-A98F-F10DC7C81025}" dt="2019-07-24T08:00:03.254" v="1163" actId="478"/>
          <ac:spMkLst>
            <pc:docMk/>
            <pc:sldMk cId="351642119" sldId="522"/>
            <ac:spMk id="6" creationId="{D31AC2AC-E9C7-48D6-877C-BD1A31D5CE01}"/>
          </ac:spMkLst>
        </pc:spChg>
        <pc:spChg chg="mod">
          <ac:chgData name="Stikker, Peter" userId="0eb723deb9125e85" providerId="OrgId" clId="{70EA5C1E-C2DD-4791-A98F-F10DC7C81025}" dt="2019-07-24T08:00:26.118" v="1170" actId="404"/>
          <ac:spMkLst>
            <pc:docMk/>
            <pc:sldMk cId="351642119" sldId="522"/>
            <ac:spMk id="8" creationId="{5AEE5952-085E-4FAA-B59E-54849EC7629C}"/>
          </ac:spMkLst>
        </pc:spChg>
      </pc:sldChg>
      <pc:sldChg chg="del">
        <pc:chgData name="Stikker, Peter" userId="0eb723deb9125e85" providerId="OrgId" clId="{70EA5C1E-C2DD-4791-A98F-F10DC7C81025}" dt="2019-07-23T14:48:45.558" v="861" actId="2696"/>
        <pc:sldMkLst>
          <pc:docMk/>
          <pc:sldMk cId="3252040820" sldId="523"/>
        </pc:sldMkLst>
      </pc:sldChg>
      <pc:sldChg chg="addSp delSp modSp add modAnim">
        <pc:chgData name="Stikker, Peter" userId="0eb723deb9125e85" providerId="OrgId" clId="{70EA5C1E-C2DD-4791-A98F-F10DC7C81025}" dt="2019-07-23T14:48:24.256" v="860" actId="20577"/>
        <pc:sldMkLst>
          <pc:docMk/>
          <pc:sldMk cId="2307970492" sldId="524"/>
        </pc:sldMkLst>
        <pc:spChg chg="mod">
          <ac:chgData name="Stikker, Peter" userId="0eb723deb9125e85" providerId="OrgId" clId="{70EA5C1E-C2DD-4791-A98F-F10DC7C81025}" dt="2019-07-23T14:48:24.256" v="860" actId="20577"/>
          <ac:spMkLst>
            <pc:docMk/>
            <pc:sldMk cId="2307970492" sldId="524"/>
            <ac:spMk id="2" creationId="{4432118C-C32B-4E9E-ABB9-B7D2576E67EA}"/>
          </ac:spMkLst>
        </pc:spChg>
        <pc:spChg chg="del">
          <ac:chgData name="Stikker, Peter" userId="0eb723deb9125e85" providerId="OrgId" clId="{70EA5C1E-C2DD-4791-A98F-F10DC7C81025}" dt="2019-07-23T12:37:39.456" v="412" actId="478"/>
          <ac:spMkLst>
            <pc:docMk/>
            <pc:sldMk cId="2307970492" sldId="524"/>
            <ac:spMk id="3" creationId="{40396336-3E1A-4FE7-B532-5BE36879064D}"/>
          </ac:spMkLst>
        </pc:spChg>
        <pc:spChg chg="add mod">
          <ac:chgData name="Stikker, Peter" userId="0eb723deb9125e85" providerId="OrgId" clId="{70EA5C1E-C2DD-4791-A98F-F10DC7C81025}" dt="2019-07-23T13:06:19.535" v="668" actId="6549"/>
          <ac:spMkLst>
            <pc:docMk/>
            <pc:sldMk cId="2307970492" sldId="524"/>
            <ac:spMk id="5" creationId="{6BE7E560-6400-4D45-AA7A-31DB30602D25}"/>
          </ac:spMkLst>
        </pc:spChg>
        <pc:spChg chg="add mod">
          <ac:chgData name="Stikker, Peter" userId="0eb723deb9125e85" providerId="OrgId" clId="{70EA5C1E-C2DD-4791-A98F-F10DC7C81025}" dt="2019-07-23T13:01:49.204" v="607" actId="1076"/>
          <ac:spMkLst>
            <pc:docMk/>
            <pc:sldMk cId="2307970492" sldId="524"/>
            <ac:spMk id="6" creationId="{ECF53097-555B-4498-99A9-59DD0994FA2A}"/>
          </ac:spMkLst>
        </pc:spChg>
        <pc:spChg chg="add mod">
          <ac:chgData name="Stikker, Peter" userId="0eb723deb9125e85" providerId="OrgId" clId="{70EA5C1E-C2DD-4791-A98F-F10DC7C81025}" dt="2019-07-23T13:07:18.773" v="678" actId="20577"/>
          <ac:spMkLst>
            <pc:docMk/>
            <pc:sldMk cId="2307970492" sldId="524"/>
            <ac:spMk id="7" creationId="{0B22DCCE-6BDF-4082-A2E0-F6A01ED680F2}"/>
          </ac:spMkLst>
        </pc:spChg>
        <pc:spChg chg="add mod">
          <ac:chgData name="Stikker, Peter" userId="0eb723deb9125e85" providerId="OrgId" clId="{70EA5C1E-C2DD-4791-A98F-F10DC7C81025}" dt="2019-07-23T13:07:37.593" v="681" actId="1076"/>
          <ac:spMkLst>
            <pc:docMk/>
            <pc:sldMk cId="2307970492" sldId="524"/>
            <ac:spMk id="11" creationId="{6F2C6A77-955E-4E35-8C57-5F29B2DE84AB}"/>
          </ac:spMkLst>
        </pc:spChg>
        <pc:spChg chg="add mod">
          <ac:chgData name="Stikker, Peter" userId="0eb723deb9125e85" providerId="OrgId" clId="{70EA5C1E-C2DD-4791-A98F-F10DC7C81025}" dt="2019-07-23T13:13:00.467" v="749" actId="20577"/>
          <ac:spMkLst>
            <pc:docMk/>
            <pc:sldMk cId="2307970492" sldId="524"/>
            <ac:spMk id="12" creationId="{5D78B975-293D-4E82-9E71-D8DCE78C9B17}"/>
          </ac:spMkLst>
        </pc:spChg>
        <pc:spChg chg="add mod">
          <ac:chgData name="Stikker, Peter" userId="0eb723deb9125e85" providerId="OrgId" clId="{70EA5C1E-C2DD-4791-A98F-F10DC7C81025}" dt="2019-07-23T13:07:58.138" v="682" actId="20577"/>
          <ac:spMkLst>
            <pc:docMk/>
            <pc:sldMk cId="2307970492" sldId="524"/>
            <ac:spMk id="13" creationId="{CC4CEF52-F741-4750-BD16-D98BF723ACE4}"/>
          </ac:spMkLst>
        </pc:spChg>
        <pc:spChg chg="add mod">
          <ac:chgData name="Stikker, Peter" userId="0eb723deb9125e85" providerId="OrgId" clId="{70EA5C1E-C2DD-4791-A98F-F10DC7C81025}" dt="2019-07-23T13:13:07.676" v="752" actId="20577"/>
          <ac:spMkLst>
            <pc:docMk/>
            <pc:sldMk cId="2307970492" sldId="524"/>
            <ac:spMk id="14" creationId="{2B299968-4E6C-43E1-96B1-41809ABC50AA}"/>
          </ac:spMkLst>
        </pc:spChg>
        <pc:spChg chg="add mod">
          <ac:chgData name="Stikker, Peter" userId="0eb723deb9125e85" providerId="OrgId" clId="{70EA5C1E-C2DD-4791-A98F-F10DC7C81025}" dt="2019-07-23T13:13:30.004" v="759" actId="20577"/>
          <ac:spMkLst>
            <pc:docMk/>
            <pc:sldMk cId="2307970492" sldId="524"/>
            <ac:spMk id="15" creationId="{C155DB71-7A97-4848-B234-02934BF3DC6C}"/>
          </ac:spMkLst>
        </pc:spChg>
        <pc:spChg chg="add del mod">
          <ac:chgData name="Stikker, Peter" userId="0eb723deb9125e85" providerId="OrgId" clId="{70EA5C1E-C2DD-4791-A98F-F10DC7C81025}" dt="2019-07-23T13:08:07.267" v="686" actId="478"/>
          <ac:spMkLst>
            <pc:docMk/>
            <pc:sldMk cId="2307970492" sldId="524"/>
            <ac:spMk id="16" creationId="{D52DB341-27D4-49AD-B840-B63237FFD660}"/>
          </ac:spMkLst>
        </pc:spChg>
        <pc:spChg chg="add mod">
          <ac:chgData name="Stikker, Peter" userId="0eb723deb9125e85" providerId="OrgId" clId="{70EA5C1E-C2DD-4791-A98F-F10DC7C81025}" dt="2019-07-23T13:13:44.184" v="760"/>
          <ac:spMkLst>
            <pc:docMk/>
            <pc:sldMk cId="2307970492" sldId="524"/>
            <ac:spMk id="17" creationId="{2DCC3E8F-C2F4-42A1-8C9B-411520ED3635}"/>
          </ac:spMkLst>
        </pc:spChg>
        <pc:spChg chg="add mod">
          <ac:chgData name="Stikker, Peter" userId="0eb723deb9125e85" providerId="OrgId" clId="{70EA5C1E-C2DD-4791-A98F-F10DC7C81025}" dt="2019-07-23T13:13:54.574" v="765" actId="20577"/>
          <ac:spMkLst>
            <pc:docMk/>
            <pc:sldMk cId="2307970492" sldId="524"/>
            <ac:spMk id="18" creationId="{6B5D781B-8C19-47E8-907E-A363A7F5D0E0}"/>
          </ac:spMkLst>
        </pc:spChg>
        <pc:spChg chg="add mod">
          <ac:chgData name="Stikker, Peter" userId="0eb723deb9125e85" providerId="OrgId" clId="{70EA5C1E-C2DD-4791-A98F-F10DC7C81025}" dt="2019-07-23T13:14:01.704" v="767" actId="20577"/>
          <ac:spMkLst>
            <pc:docMk/>
            <pc:sldMk cId="2307970492" sldId="524"/>
            <ac:spMk id="21" creationId="{E75A1EFF-BE12-45F5-A073-74D91709B6D3}"/>
          </ac:spMkLst>
        </pc:spChg>
        <pc:spChg chg="add mod">
          <ac:chgData name="Stikker, Peter" userId="0eb723deb9125e85" providerId="OrgId" clId="{70EA5C1E-C2DD-4791-A98F-F10DC7C81025}" dt="2019-07-23T13:14:09" v="769" actId="20577"/>
          <ac:spMkLst>
            <pc:docMk/>
            <pc:sldMk cId="2307970492" sldId="524"/>
            <ac:spMk id="22" creationId="{BE723F96-AAA5-4451-9B82-CD07606D286F}"/>
          </ac:spMkLst>
        </pc:spChg>
        <pc:spChg chg="add mod">
          <ac:chgData name="Stikker, Peter" userId="0eb723deb9125e85" providerId="OrgId" clId="{70EA5C1E-C2DD-4791-A98F-F10DC7C81025}" dt="2019-07-23T13:04:15.055" v="641" actId="20577"/>
          <ac:spMkLst>
            <pc:docMk/>
            <pc:sldMk cId="2307970492" sldId="524"/>
            <ac:spMk id="23" creationId="{9038FA17-AEF5-48CA-859B-B55075B714D8}"/>
          </ac:spMkLst>
        </pc:spChg>
        <pc:spChg chg="add mod">
          <ac:chgData name="Stikker, Peter" userId="0eb723deb9125e85" providerId="OrgId" clId="{70EA5C1E-C2DD-4791-A98F-F10DC7C81025}" dt="2019-07-23T13:14:27.726" v="772"/>
          <ac:spMkLst>
            <pc:docMk/>
            <pc:sldMk cId="2307970492" sldId="524"/>
            <ac:spMk id="24" creationId="{85681897-C738-43A2-8E78-911135F9AFCC}"/>
          </ac:spMkLst>
        </pc:spChg>
        <pc:spChg chg="add mod">
          <ac:chgData name="Stikker, Peter" userId="0eb723deb9125e85" providerId="OrgId" clId="{70EA5C1E-C2DD-4791-A98F-F10DC7C81025}" dt="2019-07-23T13:14:38.064" v="775" actId="20577"/>
          <ac:spMkLst>
            <pc:docMk/>
            <pc:sldMk cId="2307970492" sldId="524"/>
            <ac:spMk id="25" creationId="{14AD6658-1717-4424-8CC4-CAF6D2DA07E0}"/>
          </ac:spMkLst>
        </pc:spChg>
        <pc:spChg chg="add del mod">
          <ac:chgData name="Stikker, Peter" userId="0eb723deb9125e85" providerId="OrgId" clId="{70EA5C1E-C2DD-4791-A98F-F10DC7C81025}" dt="2019-07-23T13:10:22.596" v="719" actId="478"/>
          <ac:spMkLst>
            <pc:docMk/>
            <pc:sldMk cId="2307970492" sldId="524"/>
            <ac:spMk id="26" creationId="{966EFD69-8C2B-4CF1-BD6A-FCECEAA1C20B}"/>
          </ac:spMkLst>
        </pc:spChg>
        <pc:spChg chg="add mod">
          <ac:chgData name="Stikker, Peter" userId="0eb723deb9125e85" providerId="OrgId" clId="{70EA5C1E-C2DD-4791-A98F-F10DC7C81025}" dt="2019-07-23T13:15:02.593" v="781" actId="20577"/>
          <ac:spMkLst>
            <pc:docMk/>
            <pc:sldMk cId="2307970492" sldId="524"/>
            <ac:spMk id="27" creationId="{646F52B7-6101-4250-B3D7-9885814E5503}"/>
          </ac:spMkLst>
        </pc:spChg>
        <pc:spChg chg="add mod">
          <ac:chgData name="Stikker, Peter" userId="0eb723deb9125e85" providerId="OrgId" clId="{70EA5C1E-C2DD-4791-A98F-F10DC7C81025}" dt="2019-07-23T13:15:22.794" v="786" actId="20577"/>
          <ac:spMkLst>
            <pc:docMk/>
            <pc:sldMk cId="2307970492" sldId="524"/>
            <ac:spMk id="28" creationId="{E3C94FC4-54D6-422B-908E-DBB7CA40A2BF}"/>
          </ac:spMkLst>
        </pc:spChg>
        <pc:spChg chg="add mod">
          <ac:chgData name="Stikker, Peter" userId="0eb723deb9125e85" providerId="OrgId" clId="{70EA5C1E-C2DD-4791-A98F-F10DC7C81025}" dt="2019-07-23T13:15:49.198" v="791" actId="20577"/>
          <ac:spMkLst>
            <pc:docMk/>
            <pc:sldMk cId="2307970492" sldId="524"/>
            <ac:spMk id="29" creationId="{205BA6B7-C7DD-40D6-A974-45FB85A6B099}"/>
          </ac:spMkLst>
        </pc:spChg>
        <pc:spChg chg="add mod">
          <ac:chgData name="Stikker, Peter" userId="0eb723deb9125e85" providerId="OrgId" clId="{70EA5C1E-C2DD-4791-A98F-F10DC7C81025}" dt="2019-07-23T13:16:16.888" v="797" actId="1076"/>
          <ac:spMkLst>
            <pc:docMk/>
            <pc:sldMk cId="2307970492" sldId="524"/>
            <ac:spMk id="30" creationId="{C9ED90A3-8393-4822-AD57-A3BA072D82BD}"/>
          </ac:spMkLst>
        </pc:spChg>
        <pc:spChg chg="add mod">
          <ac:chgData name="Stikker, Peter" userId="0eb723deb9125e85" providerId="OrgId" clId="{70EA5C1E-C2DD-4791-A98F-F10DC7C81025}" dt="2019-07-23T13:14:16.163" v="771" actId="20577"/>
          <ac:spMkLst>
            <pc:docMk/>
            <pc:sldMk cId="2307970492" sldId="524"/>
            <ac:spMk id="31" creationId="{4BC463EF-0FFE-4BB5-81FA-1001803C663F}"/>
          </ac:spMkLst>
        </pc:spChg>
        <pc:spChg chg="add del mod">
          <ac:chgData name="Stikker, Peter" userId="0eb723deb9125e85" providerId="OrgId" clId="{70EA5C1E-C2DD-4791-A98F-F10DC7C81025}" dt="2019-07-23T13:14:48.861" v="776" actId="478"/>
          <ac:spMkLst>
            <pc:docMk/>
            <pc:sldMk cId="2307970492" sldId="524"/>
            <ac:spMk id="32" creationId="{7EDDD015-4FE0-46AA-B81B-72DCDEF26030}"/>
          </ac:spMkLst>
        </pc:spChg>
        <pc:spChg chg="add mod">
          <ac:chgData name="Stikker, Peter" userId="0eb723deb9125e85" providerId="OrgId" clId="{70EA5C1E-C2DD-4791-A98F-F10DC7C81025}" dt="2019-07-23T13:16:27.793" v="802" actId="20577"/>
          <ac:spMkLst>
            <pc:docMk/>
            <pc:sldMk cId="2307970492" sldId="524"/>
            <ac:spMk id="33" creationId="{F537F001-DAB3-4DA5-B615-D8D76FB87687}"/>
          </ac:spMkLst>
        </pc:spChg>
        <pc:cxnChg chg="add mod">
          <ac:chgData name="Stikker, Peter" userId="0eb723deb9125e85" providerId="OrgId" clId="{70EA5C1E-C2DD-4791-A98F-F10DC7C81025}" dt="2019-07-23T13:02:01.514" v="609" actId="14100"/>
          <ac:cxnSpMkLst>
            <pc:docMk/>
            <pc:sldMk cId="2307970492" sldId="524"/>
            <ac:cxnSpMk id="8" creationId="{D10B1847-A420-4082-A82D-ABB50FE48E39}"/>
          </ac:cxnSpMkLst>
        </pc:cxnChg>
      </pc:sldChg>
      <pc:sldChg chg="del">
        <pc:chgData name="Stikker, Peter" userId="0eb723deb9125e85" providerId="OrgId" clId="{70EA5C1E-C2DD-4791-A98F-F10DC7C81025}" dt="2019-07-23T12:12:23.672" v="100" actId="2696"/>
        <pc:sldMkLst>
          <pc:docMk/>
          <pc:sldMk cId="4185796778" sldId="524"/>
        </pc:sldMkLst>
      </pc:sldChg>
      <pc:sldChg chg="modSp add">
        <pc:chgData name="Stikker, Peter" userId="0eb723deb9125e85" providerId="OrgId" clId="{70EA5C1E-C2DD-4791-A98F-F10DC7C81025}" dt="2019-07-24T07:57:51.097" v="1151" actId="1076"/>
        <pc:sldMkLst>
          <pc:docMk/>
          <pc:sldMk cId="1274909975" sldId="525"/>
        </pc:sldMkLst>
        <pc:spChg chg="mod">
          <ac:chgData name="Stikker, Peter" userId="0eb723deb9125e85" providerId="OrgId" clId="{70EA5C1E-C2DD-4791-A98F-F10DC7C81025}" dt="2019-07-23T14:48:57.447" v="863" actId="20577"/>
          <ac:spMkLst>
            <pc:docMk/>
            <pc:sldMk cId="1274909975" sldId="525"/>
            <ac:spMk id="2" creationId="{4432118C-C32B-4E9E-ABB9-B7D2576E67EA}"/>
          </ac:spMkLst>
        </pc:spChg>
        <pc:spChg chg="mod">
          <ac:chgData name="Stikker, Peter" userId="0eb723deb9125e85" providerId="OrgId" clId="{70EA5C1E-C2DD-4791-A98F-F10DC7C81025}" dt="2019-07-23T14:49:07.648" v="865" actId="20577"/>
          <ac:spMkLst>
            <pc:docMk/>
            <pc:sldMk cId="1274909975" sldId="525"/>
            <ac:spMk id="6" creationId="{ECF53097-555B-4498-99A9-59DD0994FA2A}"/>
          </ac:spMkLst>
        </pc:spChg>
        <pc:spChg chg="mod">
          <ac:chgData name="Stikker, Peter" userId="0eb723deb9125e85" providerId="OrgId" clId="{70EA5C1E-C2DD-4791-A98F-F10DC7C81025}" dt="2019-07-23T14:51:10.947" v="889" actId="20577"/>
          <ac:spMkLst>
            <pc:docMk/>
            <pc:sldMk cId="1274909975" sldId="525"/>
            <ac:spMk id="7" creationId="{0B22DCCE-6BDF-4082-A2E0-F6A01ED680F2}"/>
          </ac:spMkLst>
        </pc:spChg>
        <pc:spChg chg="mod">
          <ac:chgData name="Stikker, Peter" userId="0eb723deb9125e85" providerId="OrgId" clId="{70EA5C1E-C2DD-4791-A98F-F10DC7C81025}" dt="2019-07-23T14:51:15.497" v="891" actId="20577"/>
          <ac:spMkLst>
            <pc:docMk/>
            <pc:sldMk cId="1274909975" sldId="525"/>
            <ac:spMk id="11" creationId="{6F2C6A77-955E-4E35-8C57-5F29B2DE84AB}"/>
          </ac:spMkLst>
        </pc:spChg>
        <pc:spChg chg="mod">
          <ac:chgData name="Stikker, Peter" userId="0eb723deb9125e85" providerId="OrgId" clId="{70EA5C1E-C2DD-4791-A98F-F10DC7C81025}" dt="2019-07-23T14:51:22.850" v="893" actId="6549"/>
          <ac:spMkLst>
            <pc:docMk/>
            <pc:sldMk cId="1274909975" sldId="525"/>
            <ac:spMk id="12" creationId="{5D78B975-293D-4E82-9E71-D8DCE78C9B17}"/>
          </ac:spMkLst>
        </pc:spChg>
        <pc:spChg chg="mod">
          <ac:chgData name="Stikker, Peter" userId="0eb723deb9125e85" providerId="OrgId" clId="{70EA5C1E-C2DD-4791-A98F-F10DC7C81025}" dt="2019-07-23T14:56:13.667" v="969" actId="1076"/>
          <ac:spMkLst>
            <pc:docMk/>
            <pc:sldMk cId="1274909975" sldId="525"/>
            <ac:spMk id="14" creationId="{2B299968-4E6C-43E1-96B1-41809ABC50AA}"/>
          </ac:spMkLst>
        </pc:spChg>
        <pc:spChg chg="mod">
          <ac:chgData name="Stikker, Peter" userId="0eb723deb9125e85" providerId="OrgId" clId="{70EA5C1E-C2DD-4791-A98F-F10DC7C81025}" dt="2019-07-24T07:57:51.097" v="1151" actId="1076"/>
          <ac:spMkLst>
            <pc:docMk/>
            <pc:sldMk cId="1274909975" sldId="525"/>
            <ac:spMk id="15" creationId="{C155DB71-7A97-4848-B234-02934BF3DC6C}"/>
          </ac:spMkLst>
        </pc:spChg>
        <pc:spChg chg="mod">
          <ac:chgData name="Stikker, Peter" userId="0eb723deb9125e85" providerId="OrgId" clId="{70EA5C1E-C2DD-4791-A98F-F10DC7C81025}" dt="2019-07-24T07:57:48.301" v="1150" actId="1076"/>
          <ac:spMkLst>
            <pc:docMk/>
            <pc:sldMk cId="1274909975" sldId="525"/>
            <ac:spMk id="17" creationId="{2DCC3E8F-C2F4-42A1-8C9B-411520ED3635}"/>
          </ac:spMkLst>
        </pc:spChg>
        <pc:spChg chg="mod">
          <ac:chgData name="Stikker, Peter" userId="0eb723deb9125e85" providerId="OrgId" clId="{70EA5C1E-C2DD-4791-A98F-F10DC7C81025}" dt="2019-07-23T14:56:20.638" v="971" actId="1076"/>
          <ac:spMkLst>
            <pc:docMk/>
            <pc:sldMk cId="1274909975" sldId="525"/>
            <ac:spMk id="18" creationId="{6B5D781B-8C19-47E8-907E-A363A7F5D0E0}"/>
          </ac:spMkLst>
        </pc:spChg>
        <pc:spChg chg="mod">
          <ac:chgData name="Stikker, Peter" userId="0eb723deb9125e85" providerId="OrgId" clId="{70EA5C1E-C2DD-4791-A98F-F10DC7C81025}" dt="2019-07-23T14:56:16.736" v="970" actId="1076"/>
          <ac:spMkLst>
            <pc:docMk/>
            <pc:sldMk cId="1274909975" sldId="525"/>
            <ac:spMk id="21" creationId="{E75A1EFF-BE12-45F5-A073-74D91709B6D3}"/>
          </ac:spMkLst>
        </pc:spChg>
        <pc:spChg chg="mod">
          <ac:chgData name="Stikker, Peter" userId="0eb723deb9125e85" providerId="OrgId" clId="{70EA5C1E-C2DD-4791-A98F-F10DC7C81025}" dt="2019-07-23T14:53:21.467" v="928" actId="20577"/>
          <ac:spMkLst>
            <pc:docMk/>
            <pc:sldMk cId="1274909975" sldId="525"/>
            <ac:spMk id="22" creationId="{BE723F96-AAA5-4451-9B82-CD07606D286F}"/>
          </ac:spMkLst>
        </pc:spChg>
        <pc:spChg chg="mod">
          <ac:chgData name="Stikker, Peter" userId="0eb723deb9125e85" providerId="OrgId" clId="{70EA5C1E-C2DD-4791-A98F-F10DC7C81025}" dt="2019-07-23T14:56:01.978" v="967" actId="1076"/>
          <ac:spMkLst>
            <pc:docMk/>
            <pc:sldMk cId="1274909975" sldId="525"/>
            <ac:spMk id="24" creationId="{85681897-C738-43A2-8E78-911135F9AFCC}"/>
          </ac:spMkLst>
        </pc:spChg>
        <pc:spChg chg="mod">
          <ac:chgData name="Stikker, Peter" userId="0eb723deb9125e85" providerId="OrgId" clId="{70EA5C1E-C2DD-4791-A98F-F10DC7C81025}" dt="2019-07-23T14:54:23.841" v="942" actId="20577"/>
          <ac:spMkLst>
            <pc:docMk/>
            <pc:sldMk cId="1274909975" sldId="525"/>
            <ac:spMk id="25" creationId="{14AD6658-1717-4424-8CC4-CAF6D2DA07E0}"/>
          </ac:spMkLst>
        </pc:spChg>
        <pc:spChg chg="mod">
          <ac:chgData name="Stikker, Peter" userId="0eb723deb9125e85" providerId="OrgId" clId="{70EA5C1E-C2DD-4791-A98F-F10DC7C81025}" dt="2019-07-23T14:54:43.186" v="947" actId="20577"/>
          <ac:spMkLst>
            <pc:docMk/>
            <pc:sldMk cId="1274909975" sldId="525"/>
            <ac:spMk id="27" creationId="{646F52B7-6101-4250-B3D7-9885814E5503}"/>
          </ac:spMkLst>
        </pc:spChg>
        <pc:spChg chg="mod">
          <ac:chgData name="Stikker, Peter" userId="0eb723deb9125e85" providerId="OrgId" clId="{70EA5C1E-C2DD-4791-A98F-F10DC7C81025}" dt="2019-07-23T14:55:03.587" v="952" actId="20577"/>
          <ac:spMkLst>
            <pc:docMk/>
            <pc:sldMk cId="1274909975" sldId="525"/>
            <ac:spMk id="28" creationId="{E3C94FC4-54D6-422B-908E-DBB7CA40A2BF}"/>
          </ac:spMkLst>
        </pc:spChg>
        <pc:spChg chg="mod">
          <ac:chgData name="Stikker, Peter" userId="0eb723deb9125e85" providerId="OrgId" clId="{70EA5C1E-C2DD-4791-A98F-F10DC7C81025}" dt="2019-07-23T14:55:24.972" v="957" actId="20577"/>
          <ac:spMkLst>
            <pc:docMk/>
            <pc:sldMk cId="1274909975" sldId="525"/>
            <ac:spMk id="29" creationId="{205BA6B7-C7DD-40D6-A974-45FB85A6B099}"/>
          </ac:spMkLst>
        </pc:spChg>
        <pc:spChg chg="mod">
          <ac:chgData name="Stikker, Peter" userId="0eb723deb9125e85" providerId="OrgId" clId="{70EA5C1E-C2DD-4791-A98F-F10DC7C81025}" dt="2019-07-23T14:55:45.656" v="964" actId="20577"/>
          <ac:spMkLst>
            <pc:docMk/>
            <pc:sldMk cId="1274909975" sldId="525"/>
            <ac:spMk id="30" creationId="{C9ED90A3-8393-4822-AD57-A3BA072D82BD}"/>
          </ac:spMkLst>
        </pc:spChg>
        <pc:spChg chg="mod">
          <ac:chgData name="Stikker, Peter" userId="0eb723deb9125e85" providerId="OrgId" clId="{70EA5C1E-C2DD-4791-A98F-F10DC7C81025}" dt="2019-07-23T14:53:31.574" v="931" actId="20577"/>
          <ac:spMkLst>
            <pc:docMk/>
            <pc:sldMk cId="1274909975" sldId="525"/>
            <ac:spMk id="31" creationId="{4BC463EF-0FFE-4BB5-81FA-1001803C663F}"/>
          </ac:spMkLst>
        </pc:spChg>
        <pc:spChg chg="mod">
          <ac:chgData name="Stikker, Peter" userId="0eb723deb9125e85" providerId="OrgId" clId="{70EA5C1E-C2DD-4791-A98F-F10DC7C81025}" dt="2019-07-23T14:55:55.474" v="966" actId="20577"/>
          <ac:spMkLst>
            <pc:docMk/>
            <pc:sldMk cId="1274909975" sldId="525"/>
            <ac:spMk id="33" creationId="{F537F001-DAB3-4DA5-B615-D8D76FB87687}"/>
          </ac:spMkLst>
        </pc:spChg>
      </pc:sldChg>
      <pc:sldChg chg="del">
        <pc:chgData name="Stikker, Peter" userId="0eb723deb9125e85" providerId="OrgId" clId="{70EA5C1E-C2DD-4791-A98F-F10DC7C81025}" dt="2019-07-23T12:12:25.029" v="101" actId="2696"/>
        <pc:sldMkLst>
          <pc:docMk/>
          <pc:sldMk cId="3370650154" sldId="525"/>
        </pc:sldMkLst>
      </pc:sldChg>
      <pc:sldChg chg="modSp add">
        <pc:chgData name="Stikker, Peter" userId="0eb723deb9125e85" providerId="OrgId" clId="{70EA5C1E-C2DD-4791-A98F-F10DC7C81025}" dt="2019-07-23T15:04:20.774" v="1055" actId="20577"/>
        <pc:sldMkLst>
          <pc:docMk/>
          <pc:sldMk cId="153436381" sldId="526"/>
        </pc:sldMkLst>
        <pc:spChg chg="mod">
          <ac:chgData name="Stikker, Peter" userId="0eb723deb9125e85" providerId="OrgId" clId="{70EA5C1E-C2DD-4791-A98F-F10DC7C81025}" dt="2019-07-23T15:04:20.774" v="1055" actId="20577"/>
          <ac:spMkLst>
            <pc:docMk/>
            <pc:sldMk cId="153436381" sldId="526"/>
            <ac:spMk id="5" creationId="{0F681A06-F5D4-4B92-AFE0-7648D95F3FD0}"/>
          </ac:spMkLst>
        </pc:spChg>
      </pc:sldChg>
      <pc:sldChg chg="del">
        <pc:chgData name="Stikker, Peter" userId="0eb723deb9125e85" providerId="OrgId" clId="{70EA5C1E-C2DD-4791-A98F-F10DC7C81025}" dt="2019-07-23T12:12:30.661" v="105" actId="2696"/>
        <pc:sldMkLst>
          <pc:docMk/>
          <pc:sldMk cId="3315001747" sldId="526"/>
        </pc:sldMkLst>
      </pc:sldChg>
      <pc:sldChg chg="del">
        <pc:chgData name="Stikker, Peter" userId="0eb723deb9125e85" providerId="OrgId" clId="{70EA5C1E-C2DD-4791-A98F-F10DC7C81025}" dt="2019-07-23T12:12:32.025" v="106" actId="2696"/>
        <pc:sldMkLst>
          <pc:docMk/>
          <pc:sldMk cId="3810379549" sldId="527"/>
        </pc:sldMkLst>
      </pc:sldChg>
      <pc:sldChg chg="modSp add">
        <pc:chgData name="Stikker, Peter" userId="0eb723deb9125e85" providerId="OrgId" clId="{70EA5C1E-C2DD-4791-A98F-F10DC7C81025}" dt="2019-07-24T08:21:39.823" v="1282" actId="1076"/>
        <pc:sldMkLst>
          <pc:docMk/>
          <pc:sldMk cId="3872346477" sldId="527"/>
        </pc:sldMkLst>
        <pc:spChg chg="mod">
          <ac:chgData name="Stikker, Peter" userId="0eb723deb9125e85" providerId="OrgId" clId="{70EA5C1E-C2DD-4791-A98F-F10DC7C81025}" dt="2019-07-24T08:21:31.731" v="1280" actId="6549"/>
          <ac:spMkLst>
            <pc:docMk/>
            <pc:sldMk cId="3872346477" sldId="527"/>
            <ac:spMk id="4" creationId="{28E8FE4E-77C4-4B2F-87C2-09873572EEB9}"/>
          </ac:spMkLst>
        </pc:spChg>
        <pc:picChg chg="mod">
          <ac:chgData name="Stikker, Peter" userId="0eb723deb9125e85" providerId="OrgId" clId="{70EA5C1E-C2DD-4791-A98F-F10DC7C81025}" dt="2019-07-24T08:21:39.823" v="1282" actId="1076"/>
          <ac:picMkLst>
            <pc:docMk/>
            <pc:sldMk cId="3872346477" sldId="527"/>
            <ac:picMk id="2050" creationId="{DAA85E05-BE80-49B6-A435-18B0BC5F485D}"/>
          </ac:picMkLst>
        </pc:picChg>
      </pc:sldChg>
      <pc:sldChg chg="del">
        <pc:chgData name="Stikker, Peter" userId="0eb723deb9125e85" providerId="OrgId" clId="{70EA5C1E-C2DD-4791-A98F-F10DC7C81025}" dt="2019-07-23T12:12:34.985" v="108" actId="2696"/>
        <pc:sldMkLst>
          <pc:docMk/>
          <pc:sldMk cId="954478972" sldId="528"/>
        </pc:sldMkLst>
      </pc:sldChg>
      <pc:sldChg chg="add">
        <pc:chgData name="Stikker, Peter" userId="0eb723deb9125e85" providerId="OrgId" clId="{70EA5C1E-C2DD-4791-A98F-F10DC7C81025}" dt="2019-07-24T08:07:28.930" v="1201"/>
        <pc:sldMkLst>
          <pc:docMk/>
          <pc:sldMk cId="1191875492" sldId="528"/>
        </pc:sldMkLst>
      </pc:sldChg>
      <pc:sldChg chg="del">
        <pc:chgData name="Stikker, Peter" userId="0eb723deb9125e85" providerId="OrgId" clId="{70EA5C1E-C2DD-4791-A98F-F10DC7C81025}" dt="2019-07-23T12:12:36.954" v="109" actId="2696"/>
        <pc:sldMkLst>
          <pc:docMk/>
          <pc:sldMk cId="265493776" sldId="529"/>
        </pc:sldMkLst>
      </pc:sldChg>
      <pc:sldChg chg="add">
        <pc:chgData name="Stikker, Peter" userId="0eb723deb9125e85" providerId="OrgId" clId="{70EA5C1E-C2DD-4791-A98F-F10DC7C81025}" dt="2019-07-24T08:07:28.930" v="1201"/>
        <pc:sldMkLst>
          <pc:docMk/>
          <pc:sldMk cId="2426140518" sldId="529"/>
        </pc:sldMkLst>
      </pc:sldChg>
      <pc:sldChg chg="del">
        <pc:chgData name="Stikker, Peter" userId="0eb723deb9125e85" providerId="OrgId" clId="{70EA5C1E-C2DD-4791-A98F-F10DC7C81025}" dt="2019-07-23T12:12:38.200" v="110" actId="2696"/>
        <pc:sldMkLst>
          <pc:docMk/>
          <pc:sldMk cId="2233445047" sldId="530"/>
        </pc:sldMkLst>
      </pc:sldChg>
      <pc:sldChg chg="delSp add delAnim modAnim">
        <pc:chgData name="Stikker, Peter" userId="0eb723deb9125e85" providerId="OrgId" clId="{70EA5C1E-C2DD-4791-A98F-F10DC7C81025}" dt="2019-07-24T09:14:25.234" v="1285" actId="478"/>
        <pc:sldMkLst>
          <pc:docMk/>
          <pc:sldMk cId="4036514706" sldId="530"/>
        </pc:sldMkLst>
        <pc:picChg chg="del">
          <ac:chgData name="Stikker, Peter" userId="0eb723deb9125e85" providerId="OrgId" clId="{70EA5C1E-C2DD-4791-A98F-F10DC7C81025}" dt="2019-07-24T09:14:25.234" v="1285" actId="478"/>
          <ac:picMkLst>
            <pc:docMk/>
            <pc:sldMk cId="4036514706" sldId="530"/>
            <ac:picMk id="37" creationId="{518C2994-1984-4A37-A3F4-8560CA239F53}"/>
          </ac:picMkLst>
        </pc:picChg>
      </pc:sldChg>
      <pc:sldChg chg="del">
        <pc:chgData name="Stikker, Peter" userId="0eb723deb9125e85" providerId="OrgId" clId="{70EA5C1E-C2DD-4791-A98F-F10DC7C81025}" dt="2019-07-23T12:12:39.097" v="111" actId="2696"/>
        <pc:sldMkLst>
          <pc:docMk/>
          <pc:sldMk cId="201398604" sldId="531"/>
        </pc:sldMkLst>
      </pc:sldChg>
      <pc:sldChg chg="del">
        <pc:chgData name="Stikker, Peter" userId="0eb723deb9125e85" providerId="OrgId" clId="{70EA5C1E-C2DD-4791-A98F-F10DC7C81025}" dt="2019-07-23T12:12:40.890" v="112" actId="2696"/>
        <pc:sldMkLst>
          <pc:docMk/>
          <pc:sldMk cId="3359975385" sldId="532"/>
        </pc:sldMkLst>
      </pc:sldChg>
      <pc:sldChg chg="del">
        <pc:chgData name="Stikker, Peter" userId="0eb723deb9125e85" providerId="OrgId" clId="{70EA5C1E-C2DD-4791-A98F-F10DC7C81025}" dt="2019-07-23T12:12:42.222" v="113" actId="2696"/>
        <pc:sldMkLst>
          <pc:docMk/>
          <pc:sldMk cId="1433132807" sldId="533"/>
        </pc:sldMkLst>
      </pc:sldChg>
      <pc:sldChg chg="del">
        <pc:chgData name="Stikker, Peter" userId="0eb723deb9125e85" providerId="OrgId" clId="{70EA5C1E-C2DD-4791-A98F-F10DC7C81025}" dt="2019-07-23T12:12:42.293" v="114" actId="2696"/>
        <pc:sldMkLst>
          <pc:docMk/>
          <pc:sldMk cId="3916538917" sldId="534"/>
        </pc:sldMkLst>
      </pc:sldChg>
      <pc:sldChg chg="del">
        <pc:chgData name="Stikker, Peter" userId="0eb723deb9125e85" providerId="OrgId" clId="{70EA5C1E-C2DD-4791-A98F-F10DC7C81025}" dt="2019-07-23T12:12:42.473" v="115" actId="2696"/>
        <pc:sldMkLst>
          <pc:docMk/>
          <pc:sldMk cId="1015886822" sldId="535"/>
        </pc:sldMkLst>
      </pc:sldChg>
      <pc:sldChg chg="del">
        <pc:chgData name="Stikker, Peter" userId="0eb723deb9125e85" providerId="OrgId" clId="{70EA5C1E-C2DD-4791-A98F-F10DC7C81025}" dt="2019-07-23T12:12:44.403" v="117" actId="2696"/>
        <pc:sldMkLst>
          <pc:docMk/>
          <pc:sldMk cId="503532146" sldId="536"/>
        </pc:sldMkLst>
      </pc:sldChg>
      <pc:sldChg chg="del">
        <pc:chgData name="Stikker, Peter" userId="0eb723deb9125e85" providerId="OrgId" clId="{70EA5C1E-C2DD-4791-A98F-F10DC7C81025}" dt="2019-07-23T12:12:46.056" v="118" actId="2696"/>
        <pc:sldMkLst>
          <pc:docMk/>
          <pc:sldMk cId="1891858367" sldId="537"/>
        </pc:sldMkLst>
      </pc:sldChg>
      <pc:sldChg chg="del">
        <pc:chgData name="Stikker, Peter" userId="0eb723deb9125e85" providerId="OrgId" clId="{70EA5C1E-C2DD-4791-A98F-F10DC7C81025}" dt="2019-07-23T12:12:47.143" v="119" actId="2696"/>
        <pc:sldMkLst>
          <pc:docMk/>
          <pc:sldMk cId="811785920" sldId="538"/>
        </pc:sldMkLst>
      </pc:sldChg>
      <pc:sldChg chg="del">
        <pc:chgData name="Stikker, Peter" userId="0eb723deb9125e85" providerId="OrgId" clId="{70EA5C1E-C2DD-4791-A98F-F10DC7C81025}" dt="2019-07-23T12:12:51.764" v="125" actId="2696"/>
        <pc:sldMkLst>
          <pc:docMk/>
          <pc:sldMk cId="1116516701" sldId="539"/>
        </pc:sldMkLst>
      </pc:sldChg>
      <pc:sldChg chg="del">
        <pc:chgData name="Stikker, Peter" userId="0eb723deb9125e85" providerId="OrgId" clId="{70EA5C1E-C2DD-4791-A98F-F10DC7C81025}" dt="2019-07-23T12:12:52.525" v="126" actId="2696"/>
        <pc:sldMkLst>
          <pc:docMk/>
          <pc:sldMk cId="4222817786" sldId="540"/>
        </pc:sldMkLst>
      </pc:sldChg>
      <pc:sldChg chg="del">
        <pc:chgData name="Stikker, Peter" userId="0eb723deb9125e85" providerId="OrgId" clId="{70EA5C1E-C2DD-4791-A98F-F10DC7C81025}" dt="2019-07-23T12:12:33.605" v="107" actId="2696"/>
        <pc:sldMkLst>
          <pc:docMk/>
          <pc:sldMk cId="1259225998" sldId="541"/>
        </pc:sldMkLst>
      </pc:sldChg>
    </pc:docChg>
  </pc:docChgLst>
  <pc:docChgLst>
    <pc:chgData name="Stikker, Peter" userId="0eb723deb9125e85" providerId="OrgId" clId="{FF07B355-4D11-466D-801A-C19251BED65A}"/>
    <pc:docChg chg="undo custSel addSld delSld modSld sldOrd">
      <pc:chgData name="Stikker, Peter" userId="0eb723deb9125e85" providerId="OrgId" clId="{FF07B355-4D11-466D-801A-C19251BED65A}" dt="2019-07-23T09:34:36.646" v="3470"/>
      <pc:docMkLst>
        <pc:docMk/>
      </pc:docMkLst>
      <pc:sldChg chg="addSp modSp">
        <pc:chgData name="Stikker, Peter" userId="0eb723deb9125e85" providerId="OrgId" clId="{FF07B355-4D11-466D-801A-C19251BED65A}" dt="2019-07-23T08:09:49.320" v="3042" actId="1076"/>
        <pc:sldMkLst>
          <pc:docMk/>
          <pc:sldMk cId="787610826" sldId="268"/>
        </pc:sldMkLst>
        <pc:spChg chg="add mod">
          <ac:chgData name="Stikker, Peter" userId="0eb723deb9125e85" providerId="OrgId" clId="{FF07B355-4D11-466D-801A-C19251BED65A}" dt="2019-07-23T08:09:49.320" v="3042" actId="1076"/>
          <ac:spMkLst>
            <pc:docMk/>
            <pc:sldMk cId="787610826" sldId="268"/>
            <ac:spMk id="4" creationId="{9EFB8C5F-E697-4F29-A2AF-3B426C49B8CC}"/>
          </ac:spMkLst>
        </pc:spChg>
      </pc:sldChg>
      <pc:sldChg chg="del">
        <pc:chgData name="Stikker, Peter" userId="0eb723deb9125e85" providerId="OrgId" clId="{FF07B355-4D11-466D-801A-C19251BED65A}" dt="2019-07-23T08:52:29.074" v="3245" actId="2696"/>
        <pc:sldMkLst>
          <pc:docMk/>
          <pc:sldMk cId="2235503731" sldId="273"/>
        </pc:sldMkLst>
      </pc:sldChg>
      <pc:sldChg chg="modSp add del">
        <pc:chgData name="Stikker, Peter" userId="0eb723deb9125e85" providerId="OrgId" clId="{FF07B355-4D11-466D-801A-C19251BED65A}" dt="2019-07-23T09:00:18.977" v="3466" actId="20577"/>
        <pc:sldMkLst>
          <pc:docMk/>
          <pc:sldMk cId="3872346477" sldId="282"/>
        </pc:sldMkLst>
        <pc:spChg chg="mod">
          <ac:chgData name="Stikker, Peter" userId="0eb723deb9125e85" providerId="OrgId" clId="{FF07B355-4D11-466D-801A-C19251BED65A}" dt="2019-07-23T09:00:18.977" v="3466" actId="20577"/>
          <ac:spMkLst>
            <pc:docMk/>
            <pc:sldMk cId="3872346477" sldId="282"/>
            <ac:spMk id="4" creationId="{28E8FE4E-77C4-4B2F-87C2-09873572EEB9}"/>
          </ac:spMkLst>
        </pc:spChg>
        <pc:picChg chg="mod">
          <ac:chgData name="Stikker, Peter" userId="0eb723deb9125e85" providerId="OrgId" clId="{FF07B355-4D11-466D-801A-C19251BED65A}" dt="2019-07-23T08:53:50.512" v="3284" actId="1076"/>
          <ac:picMkLst>
            <pc:docMk/>
            <pc:sldMk cId="3872346477" sldId="282"/>
            <ac:picMk id="2050" creationId="{DAA85E05-BE80-49B6-A435-18B0BC5F485D}"/>
          </ac:picMkLst>
        </pc:picChg>
      </pc:sldChg>
      <pc:sldChg chg="addSp delSp modSp add delAnim modAnim">
        <pc:chgData name="Stikker, Peter" userId="0eb723deb9125e85" providerId="OrgId" clId="{FF07B355-4D11-466D-801A-C19251BED65A}" dt="2019-07-23T09:34:36.646" v="3470"/>
        <pc:sldMkLst>
          <pc:docMk/>
          <pc:sldMk cId="954478972" sldId="528"/>
        </pc:sldMkLst>
        <pc:spChg chg="mod">
          <ac:chgData name="Stikker, Peter" userId="0eb723deb9125e85" providerId="OrgId" clId="{FF07B355-4D11-466D-801A-C19251BED65A}" dt="2019-07-22T15:23:13.194" v="679" actId="20577"/>
          <ac:spMkLst>
            <pc:docMk/>
            <pc:sldMk cId="954478972" sldId="528"/>
            <ac:spMk id="3" creationId="{54795898-74E0-48F3-AC78-1C4B4A7D7E11}"/>
          </ac:spMkLst>
        </pc:spChg>
        <pc:spChg chg="del">
          <ac:chgData name="Stikker, Peter" userId="0eb723deb9125e85" providerId="OrgId" clId="{FF07B355-4D11-466D-801A-C19251BED65A}" dt="2019-07-22T15:23:16.761" v="680" actId="478"/>
          <ac:spMkLst>
            <pc:docMk/>
            <pc:sldMk cId="954478972" sldId="528"/>
            <ac:spMk id="4" creationId="{41F56263-FC0E-49E9-B52D-62ABF57F3E65}"/>
          </ac:spMkLst>
        </pc:spChg>
        <pc:spChg chg="add mod">
          <ac:chgData name="Stikker, Peter" userId="0eb723deb9125e85" providerId="OrgId" clId="{FF07B355-4D11-466D-801A-C19251BED65A}" dt="2019-07-22T15:23:35.994" v="687" actId="1076"/>
          <ac:spMkLst>
            <pc:docMk/>
            <pc:sldMk cId="954478972" sldId="528"/>
            <ac:spMk id="5" creationId="{4C8D0167-9B76-4AED-9A90-455AA797DCCD}"/>
          </ac:spMkLst>
        </pc:spChg>
        <pc:spChg chg="add mod">
          <ac:chgData name="Stikker, Peter" userId="0eb723deb9125e85" providerId="OrgId" clId="{FF07B355-4D11-466D-801A-C19251BED65A}" dt="2019-07-22T15:24:09.278" v="694" actId="1076"/>
          <ac:spMkLst>
            <pc:docMk/>
            <pc:sldMk cId="954478972" sldId="528"/>
            <ac:spMk id="6" creationId="{FD44867C-7CA8-4083-88C0-DF1A70EE49D0}"/>
          </ac:spMkLst>
        </pc:spChg>
        <pc:spChg chg="add del mod">
          <ac:chgData name="Stikker, Peter" userId="0eb723deb9125e85" providerId="OrgId" clId="{FF07B355-4D11-466D-801A-C19251BED65A}" dt="2019-07-22T15:24:11.328" v="695" actId="478"/>
          <ac:spMkLst>
            <pc:docMk/>
            <pc:sldMk cId="954478972" sldId="528"/>
            <ac:spMk id="7" creationId="{AFB69B96-15DE-499D-986F-DE5171BFF5E6}"/>
          </ac:spMkLst>
        </pc:spChg>
        <pc:spChg chg="add mod">
          <ac:chgData name="Stikker, Peter" userId="0eb723deb9125e85" providerId="OrgId" clId="{FF07B355-4D11-466D-801A-C19251BED65A}" dt="2019-07-22T15:24:37.444" v="699" actId="14100"/>
          <ac:spMkLst>
            <pc:docMk/>
            <pc:sldMk cId="954478972" sldId="528"/>
            <ac:spMk id="8" creationId="{B27EBA9E-546F-475E-AD41-B1D9A091362B}"/>
          </ac:spMkLst>
        </pc:spChg>
        <pc:spChg chg="add mod">
          <ac:chgData name="Stikker, Peter" userId="0eb723deb9125e85" providerId="OrgId" clId="{FF07B355-4D11-466D-801A-C19251BED65A}" dt="2019-07-22T15:24:48.011" v="702" actId="14100"/>
          <ac:spMkLst>
            <pc:docMk/>
            <pc:sldMk cId="954478972" sldId="528"/>
            <ac:spMk id="9" creationId="{30E5EA95-42F1-49BB-86DC-D28777F827F4}"/>
          </ac:spMkLst>
        </pc:spChg>
        <pc:spChg chg="add mod">
          <ac:chgData name="Stikker, Peter" userId="0eb723deb9125e85" providerId="OrgId" clId="{FF07B355-4D11-466D-801A-C19251BED65A}" dt="2019-07-22T15:25:07.794" v="706" actId="1076"/>
          <ac:spMkLst>
            <pc:docMk/>
            <pc:sldMk cId="954478972" sldId="528"/>
            <ac:spMk id="10" creationId="{CD4E44AA-EDDB-4C8D-9BB7-9A9C4B2664E4}"/>
          </ac:spMkLst>
        </pc:spChg>
        <pc:spChg chg="add mod">
          <ac:chgData name="Stikker, Peter" userId="0eb723deb9125e85" providerId="OrgId" clId="{FF07B355-4D11-466D-801A-C19251BED65A}" dt="2019-07-22T15:27:26.194" v="727" actId="1076"/>
          <ac:spMkLst>
            <pc:docMk/>
            <pc:sldMk cId="954478972" sldId="528"/>
            <ac:spMk id="11" creationId="{CDCDA6F8-89A1-4AFE-8449-E077480E4F5A}"/>
          </ac:spMkLst>
        </pc:spChg>
        <pc:spChg chg="add mod">
          <ac:chgData name="Stikker, Peter" userId="0eb723deb9125e85" providerId="OrgId" clId="{FF07B355-4D11-466D-801A-C19251BED65A}" dt="2019-07-22T15:27:35.527" v="730" actId="113"/>
          <ac:spMkLst>
            <pc:docMk/>
            <pc:sldMk cId="954478972" sldId="528"/>
            <ac:spMk id="12" creationId="{9E8250F0-330C-48B3-96B3-5260D47C394A}"/>
          </ac:spMkLst>
        </pc:spChg>
        <pc:spChg chg="add mod">
          <ac:chgData name="Stikker, Peter" userId="0eb723deb9125e85" providerId="OrgId" clId="{FF07B355-4D11-466D-801A-C19251BED65A}" dt="2019-07-22T15:27:54.527" v="737" actId="1076"/>
          <ac:spMkLst>
            <pc:docMk/>
            <pc:sldMk cId="954478972" sldId="528"/>
            <ac:spMk id="13" creationId="{92C613D5-5266-438B-A953-AC9D0D2E7338}"/>
          </ac:spMkLst>
        </pc:spChg>
        <pc:spChg chg="add mod">
          <ac:chgData name="Stikker, Peter" userId="0eb723deb9125e85" providerId="OrgId" clId="{FF07B355-4D11-466D-801A-C19251BED65A}" dt="2019-07-22T15:28:28.794" v="757" actId="1076"/>
          <ac:spMkLst>
            <pc:docMk/>
            <pc:sldMk cId="954478972" sldId="528"/>
            <ac:spMk id="14" creationId="{E89C4BF9-38E6-494C-AF60-617B50941B4D}"/>
          </ac:spMkLst>
        </pc:spChg>
        <pc:spChg chg="add mod">
          <ac:chgData name="Stikker, Peter" userId="0eb723deb9125e85" providerId="OrgId" clId="{FF07B355-4D11-466D-801A-C19251BED65A}" dt="2019-07-22T15:28:46.177" v="759" actId="1076"/>
          <ac:spMkLst>
            <pc:docMk/>
            <pc:sldMk cId="954478972" sldId="528"/>
            <ac:spMk id="15" creationId="{7B9BC630-4D85-48C8-ABFC-9DEC3669A8BD}"/>
          </ac:spMkLst>
        </pc:spChg>
        <pc:spChg chg="add mod">
          <ac:chgData name="Stikker, Peter" userId="0eb723deb9125e85" providerId="OrgId" clId="{FF07B355-4D11-466D-801A-C19251BED65A}" dt="2019-07-22T15:29:08.693" v="801" actId="1076"/>
          <ac:spMkLst>
            <pc:docMk/>
            <pc:sldMk cId="954478972" sldId="528"/>
            <ac:spMk id="16" creationId="{131F5D75-0AF6-4265-8660-66DEA0B55CB4}"/>
          </ac:spMkLst>
        </pc:spChg>
        <pc:spChg chg="add mod">
          <ac:chgData name="Stikker, Peter" userId="0eb723deb9125e85" providerId="OrgId" clId="{FF07B355-4D11-466D-801A-C19251BED65A}" dt="2019-07-22T15:35:42.808" v="877" actId="1076"/>
          <ac:spMkLst>
            <pc:docMk/>
            <pc:sldMk cId="954478972" sldId="528"/>
            <ac:spMk id="17" creationId="{AB2F73AD-4B8B-41FB-977B-18229EA0AD6D}"/>
          </ac:spMkLst>
        </pc:spChg>
        <pc:spChg chg="add mod">
          <ac:chgData name="Stikker, Peter" userId="0eb723deb9125e85" providerId="OrgId" clId="{FF07B355-4D11-466D-801A-C19251BED65A}" dt="2019-07-22T15:31:57.526" v="860" actId="1076"/>
          <ac:spMkLst>
            <pc:docMk/>
            <pc:sldMk cId="954478972" sldId="528"/>
            <ac:spMk id="18" creationId="{51AF5292-DBA2-4621-914E-E4600CA16F6D}"/>
          </ac:spMkLst>
        </pc:spChg>
        <pc:spChg chg="add mod">
          <ac:chgData name="Stikker, Peter" userId="0eb723deb9125e85" providerId="OrgId" clId="{FF07B355-4D11-466D-801A-C19251BED65A}" dt="2019-07-22T15:32:09.825" v="863" actId="20577"/>
          <ac:spMkLst>
            <pc:docMk/>
            <pc:sldMk cId="954478972" sldId="528"/>
            <ac:spMk id="19" creationId="{2FB2974B-E847-4E69-900C-2DF254675D67}"/>
          </ac:spMkLst>
        </pc:spChg>
        <pc:spChg chg="add mod">
          <ac:chgData name="Stikker, Peter" userId="0eb723deb9125e85" providerId="OrgId" clId="{FF07B355-4D11-466D-801A-C19251BED65A}" dt="2019-07-22T15:33:00.225" v="867" actId="1076"/>
          <ac:spMkLst>
            <pc:docMk/>
            <pc:sldMk cId="954478972" sldId="528"/>
            <ac:spMk id="20" creationId="{A9DC440D-475F-46C5-90F8-D11C616F1E91}"/>
          </ac:spMkLst>
        </pc:spChg>
        <pc:spChg chg="add mod">
          <ac:chgData name="Stikker, Peter" userId="0eb723deb9125e85" providerId="OrgId" clId="{FF07B355-4D11-466D-801A-C19251BED65A}" dt="2019-07-22T15:33:00.225" v="867" actId="1076"/>
          <ac:spMkLst>
            <pc:docMk/>
            <pc:sldMk cId="954478972" sldId="528"/>
            <ac:spMk id="21" creationId="{62068F1A-81CF-47F9-A757-1A3E21CE2B6F}"/>
          </ac:spMkLst>
        </pc:spChg>
        <pc:spChg chg="add mod">
          <ac:chgData name="Stikker, Peter" userId="0eb723deb9125e85" providerId="OrgId" clId="{FF07B355-4D11-466D-801A-C19251BED65A}" dt="2019-07-22T15:33:18.958" v="871" actId="1076"/>
          <ac:spMkLst>
            <pc:docMk/>
            <pc:sldMk cId="954478972" sldId="528"/>
            <ac:spMk id="22" creationId="{7E14A454-B22B-4FCE-98C2-4EEC5568CE93}"/>
          </ac:spMkLst>
        </pc:spChg>
        <pc:spChg chg="add mod">
          <ac:chgData name="Stikker, Peter" userId="0eb723deb9125e85" providerId="OrgId" clId="{FF07B355-4D11-466D-801A-C19251BED65A}" dt="2019-07-23T09:34:36.646" v="3470"/>
          <ac:spMkLst>
            <pc:docMk/>
            <pc:sldMk cId="954478972" sldId="528"/>
            <ac:spMk id="23" creationId="{0B3C275C-6D39-4F2D-BFB8-50CEDB8EED85}"/>
          </ac:spMkLst>
        </pc:spChg>
        <pc:spChg chg="add mod">
          <ac:chgData name="Stikker, Peter" userId="0eb723deb9125e85" providerId="OrgId" clId="{FF07B355-4D11-466D-801A-C19251BED65A}" dt="2019-07-22T15:38:04.758" v="987" actId="122"/>
          <ac:spMkLst>
            <pc:docMk/>
            <pc:sldMk cId="954478972" sldId="528"/>
            <ac:spMk id="24" creationId="{459A4B46-9486-4F9F-8E3F-F7B8205C7B54}"/>
          </ac:spMkLst>
        </pc:spChg>
      </pc:sldChg>
      <pc:sldChg chg="addSp delSp modSp add modAnim">
        <pc:chgData name="Stikker, Peter" userId="0eb723deb9125e85" providerId="OrgId" clId="{FF07B355-4D11-466D-801A-C19251BED65A}" dt="2019-07-23T08:07:15.672" v="3025" actId="1076"/>
        <pc:sldMkLst>
          <pc:docMk/>
          <pc:sldMk cId="4222817786" sldId="540"/>
        </pc:sldMkLst>
        <pc:spChg chg="mod">
          <ac:chgData name="Stikker, Peter" userId="0eb723deb9125e85" providerId="OrgId" clId="{FF07B355-4D11-466D-801A-C19251BED65A}" dt="2019-07-22T21:41:51.021" v="2901" actId="20577"/>
          <ac:spMkLst>
            <pc:docMk/>
            <pc:sldMk cId="4222817786" sldId="540"/>
            <ac:spMk id="2" creationId="{126CD6B9-A876-4D32-8BBB-436262467231}"/>
          </ac:spMkLst>
        </pc:spChg>
        <pc:spChg chg="del">
          <ac:chgData name="Stikker, Peter" userId="0eb723deb9125e85" providerId="OrgId" clId="{FF07B355-4D11-466D-801A-C19251BED65A}" dt="2019-07-22T21:41:54.975" v="2902" actId="478"/>
          <ac:spMkLst>
            <pc:docMk/>
            <pc:sldMk cId="4222817786" sldId="540"/>
            <ac:spMk id="3" creationId="{5596C76A-B2AB-4D14-B094-C5908E6BF5AA}"/>
          </ac:spMkLst>
        </pc:spChg>
        <pc:spChg chg="add del mod">
          <ac:chgData name="Stikker, Peter" userId="0eb723deb9125e85" providerId="OrgId" clId="{FF07B355-4D11-466D-801A-C19251BED65A}" dt="2019-07-23T08:02:31.407" v="2928"/>
          <ac:spMkLst>
            <pc:docMk/>
            <pc:sldMk cId="4222817786" sldId="540"/>
            <ac:spMk id="3" creationId="{D449FF53-38D6-4592-844A-FC905F3E637E}"/>
          </ac:spMkLst>
        </pc:spChg>
        <pc:spChg chg="add mod">
          <ac:chgData name="Stikker, Peter" userId="0eb723deb9125e85" providerId="OrgId" clId="{FF07B355-4D11-466D-801A-C19251BED65A}" dt="2019-07-23T08:00:32.560" v="2908" actId="1076"/>
          <ac:spMkLst>
            <pc:docMk/>
            <pc:sldMk cId="4222817786" sldId="540"/>
            <ac:spMk id="5" creationId="{0CDAAF38-4036-4577-BD4B-EBA65F5224C5}"/>
          </ac:spMkLst>
        </pc:spChg>
        <pc:spChg chg="add mod">
          <ac:chgData name="Stikker, Peter" userId="0eb723deb9125e85" providerId="OrgId" clId="{FF07B355-4D11-466D-801A-C19251BED65A}" dt="2019-07-23T08:01:45.780" v="2917" actId="1076"/>
          <ac:spMkLst>
            <pc:docMk/>
            <pc:sldMk cId="4222817786" sldId="540"/>
            <ac:spMk id="6" creationId="{DEB488F7-E528-4C1D-9DF7-F63CFB56C59A}"/>
          </ac:spMkLst>
        </pc:spChg>
        <pc:spChg chg="add mod">
          <ac:chgData name="Stikker, Peter" userId="0eb723deb9125e85" providerId="OrgId" clId="{FF07B355-4D11-466D-801A-C19251BED65A}" dt="2019-07-23T08:02:15.304" v="2924" actId="1076"/>
          <ac:spMkLst>
            <pc:docMk/>
            <pc:sldMk cId="4222817786" sldId="540"/>
            <ac:spMk id="7" creationId="{67A51F2B-1943-461D-BAFA-7E40677B2D71}"/>
          </ac:spMkLst>
        </pc:spChg>
        <pc:spChg chg="add mod">
          <ac:chgData name="Stikker, Peter" userId="0eb723deb9125e85" providerId="OrgId" clId="{FF07B355-4D11-466D-801A-C19251BED65A}" dt="2019-07-23T08:02:50.385" v="2934" actId="1076"/>
          <ac:spMkLst>
            <pc:docMk/>
            <pc:sldMk cId="4222817786" sldId="540"/>
            <ac:spMk id="8" creationId="{17D815AF-4CD0-44CF-AE30-E6383C40A814}"/>
          </ac:spMkLst>
        </pc:spChg>
        <pc:spChg chg="add mod">
          <ac:chgData name="Stikker, Peter" userId="0eb723deb9125e85" providerId="OrgId" clId="{FF07B355-4D11-466D-801A-C19251BED65A}" dt="2019-07-23T08:04:07.778" v="2961" actId="1076"/>
          <ac:spMkLst>
            <pc:docMk/>
            <pc:sldMk cId="4222817786" sldId="540"/>
            <ac:spMk id="9" creationId="{4FE474D1-F593-4C76-9980-01A0F3CDFE19}"/>
          </ac:spMkLst>
        </pc:spChg>
        <pc:spChg chg="add mod">
          <ac:chgData name="Stikker, Peter" userId="0eb723deb9125e85" providerId="OrgId" clId="{FF07B355-4D11-466D-801A-C19251BED65A}" dt="2019-07-23T08:05:20.752" v="2982" actId="1076"/>
          <ac:spMkLst>
            <pc:docMk/>
            <pc:sldMk cId="4222817786" sldId="540"/>
            <ac:spMk id="10" creationId="{291A69C3-7AD3-450C-9A04-684C755696B6}"/>
          </ac:spMkLst>
        </pc:spChg>
        <pc:spChg chg="add mod">
          <ac:chgData name="Stikker, Peter" userId="0eb723deb9125e85" providerId="OrgId" clId="{FF07B355-4D11-466D-801A-C19251BED65A}" dt="2019-07-23T08:06:14.823" v="3000" actId="1076"/>
          <ac:spMkLst>
            <pc:docMk/>
            <pc:sldMk cId="4222817786" sldId="540"/>
            <ac:spMk id="11" creationId="{5B7F7043-3B46-448C-BFE4-BCF1A404C22C}"/>
          </ac:spMkLst>
        </pc:spChg>
        <pc:spChg chg="add mod">
          <ac:chgData name="Stikker, Peter" userId="0eb723deb9125e85" providerId="OrgId" clId="{FF07B355-4D11-466D-801A-C19251BED65A}" dt="2019-07-23T08:06:27.450" v="3005" actId="1076"/>
          <ac:spMkLst>
            <pc:docMk/>
            <pc:sldMk cId="4222817786" sldId="540"/>
            <ac:spMk id="12" creationId="{17A7C7CD-D392-4A96-9C84-EF8CDB77A665}"/>
          </ac:spMkLst>
        </pc:spChg>
        <pc:spChg chg="add mod">
          <ac:chgData name="Stikker, Peter" userId="0eb723deb9125e85" providerId="OrgId" clId="{FF07B355-4D11-466D-801A-C19251BED65A}" dt="2019-07-23T08:06:48.949" v="3012" actId="20577"/>
          <ac:spMkLst>
            <pc:docMk/>
            <pc:sldMk cId="4222817786" sldId="540"/>
            <ac:spMk id="13" creationId="{4E36AAA8-31F1-4DFC-AA1F-31043EAE6129}"/>
          </ac:spMkLst>
        </pc:spChg>
        <pc:spChg chg="add mod">
          <ac:chgData name="Stikker, Peter" userId="0eb723deb9125e85" providerId="OrgId" clId="{FF07B355-4D11-466D-801A-C19251BED65A}" dt="2019-07-23T08:07:15.672" v="3025" actId="1076"/>
          <ac:spMkLst>
            <pc:docMk/>
            <pc:sldMk cId="4222817786" sldId="540"/>
            <ac:spMk id="14" creationId="{D87251CA-6BAF-40C0-AA76-8D8FCF02FE94}"/>
          </ac:spMkLst>
        </pc:spChg>
      </pc:sldChg>
      <pc:sldChg chg="addSp delSp modSp add ord modAnim">
        <pc:chgData name="Stikker, Peter" userId="0eb723deb9125e85" providerId="OrgId" clId="{FF07B355-4D11-466D-801A-C19251BED65A}" dt="2019-07-23T08:50:05.913" v="3244" actId="1076"/>
        <pc:sldMkLst>
          <pc:docMk/>
          <pc:sldMk cId="1259225998" sldId="541"/>
        </pc:sldMkLst>
        <pc:spChg chg="mod">
          <ac:chgData name="Stikker, Peter" userId="0eb723deb9125e85" providerId="OrgId" clId="{FF07B355-4D11-466D-801A-C19251BED65A}" dt="2019-07-23T08:49:49.807" v="3243" actId="20577"/>
          <ac:spMkLst>
            <pc:docMk/>
            <pc:sldMk cId="1259225998" sldId="541"/>
            <ac:spMk id="3" creationId="{5CC7913F-372F-43E6-919C-AB1B1E90D119}"/>
          </ac:spMkLst>
        </pc:spChg>
        <pc:spChg chg="del">
          <ac:chgData name="Stikker, Peter" userId="0eb723deb9125e85" providerId="OrgId" clId="{FF07B355-4D11-466D-801A-C19251BED65A}" dt="2019-07-23T08:22:47.620" v="3044" actId="478"/>
          <ac:spMkLst>
            <pc:docMk/>
            <pc:sldMk cId="1259225998" sldId="541"/>
            <ac:spMk id="4" creationId="{7F057C74-D731-482A-B9E2-FC7B6DB3AA69}"/>
          </ac:spMkLst>
        </pc:spChg>
        <pc:spChg chg="add mod">
          <ac:chgData name="Stikker, Peter" userId="0eb723deb9125e85" providerId="OrgId" clId="{FF07B355-4D11-466D-801A-C19251BED65A}" dt="2019-07-23T08:39:51.839" v="3205" actId="1076"/>
          <ac:spMkLst>
            <pc:docMk/>
            <pc:sldMk cId="1259225998" sldId="541"/>
            <ac:spMk id="5" creationId="{CFB698D4-948D-408E-AD4C-128B2A21E7EC}"/>
          </ac:spMkLst>
        </pc:spChg>
        <pc:spChg chg="add mod">
          <ac:chgData name="Stikker, Peter" userId="0eb723deb9125e85" providerId="OrgId" clId="{FF07B355-4D11-466D-801A-C19251BED65A}" dt="2019-07-23T08:24:27.008" v="3059" actId="14100"/>
          <ac:spMkLst>
            <pc:docMk/>
            <pc:sldMk cId="1259225998" sldId="541"/>
            <ac:spMk id="6" creationId="{C836E2E7-D13C-43A8-A830-6BF37285B87F}"/>
          </ac:spMkLst>
        </pc:spChg>
        <pc:spChg chg="add mod">
          <ac:chgData name="Stikker, Peter" userId="0eb723deb9125e85" providerId="OrgId" clId="{FF07B355-4D11-466D-801A-C19251BED65A}" dt="2019-07-23T08:24:51.507" v="3066" actId="1076"/>
          <ac:spMkLst>
            <pc:docMk/>
            <pc:sldMk cId="1259225998" sldId="541"/>
            <ac:spMk id="10" creationId="{05A7725B-E5B0-4D83-9EE2-EEFA6CE30EA4}"/>
          </ac:spMkLst>
        </pc:spChg>
        <pc:spChg chg="add mod">
          <ac:chgData name="Stikker, Peter" userId="0eb723deb9125e85" providerId="OrgId" clId="{FF07B355-4D11-466D-801A-C19251BED65A}" dt="2019-07-23T08:24:57.910" v="3068" actId="1076"/>
          <ac:spMkLst>
            <pc:docMk/>
            <pc:sldMk cId="1259225998" sldId="541"/>
            <ac:spMk id="11" creationId="{35D0C878-529C-419A-8418-42727990A396}"/>
          </ac:spMkLst>
        </pc:spChg>
        <pc:spChg chg="add del">
          <ac:chgData name="Stikker, Peter" userId="0eb723deb9125e85" providerId="OrgId" clId="{FF07B355-4D11-466D-801A-C19251BED65A}" dt="2019-07-23T08:25:02.248" v="3070"/>
          <ac:spMkLst>
            <pc:docMk/>
            <pc:sldMk cId="1259225998" sldId="541"/>
            <ac:spMk id="12" creationId="{C675DB56-7813-4FBB-9BBA-AEB96559A761}"/>
          </ac:spMkLst>
        </pc:spChg>
        <pc:spChg chg="add mod">
          <ac:chgData name="Stikker, Peter" userId="0eb723deb9125e85" providerId="OrgId" clId="{FF07B355-4D11-466D-801A-C19251BED65A}" dt="2019-07-23T08:25:15" v="3074" actId="1076"/>
          <ac:spMkLst>
            <pc:docMk/>
            <pc:sldMk cId="1259225998" sldId="541"/>
            <ac:spMk id="13" creationId="{5279EF17-56E7-4801-BF4B-0689FB9EEB04}"/>
          </ac:spMkLst>
        </pc:spChg>
        <pc:spChg chg="add mod">
          <ac:chgData name="Stikker, Peter" userId="0eb723deb9125e85" providerId="OrgId" clId="{FF07B355-4D11-466D-801A-C19251BED65A}" dt="2019-07-23T08:31:25.777" v="3119" actId="1076"/>
          <ac:spMkLst>
            <pc:docMk/>
            <pc:sldMk cId="1259225998" sldId="541"/>
            <ac:spMk id="16" creationId="{3D0ED223-E1A7-4FC4-A54B-3C88F6255EC3}"/>
          </ac:spMkLst>
        </pc:spChg>
        <pc:spChg chg="add mod">
          <ac:chgData name="Stikker, Peter" userId="0eb723deb9125e85" providerId="OrgId" clId="{FF07B355-4D11-466D-801A-C19251BED65A}" dt="2019-07-23T08:30:06.525" v="3108" actId="14100"/>
          <ac:spMkLst>
            <pc:docMk/>
            <pc:sldMk cId="1259225998" sldId="541"/>
            <ac:spMk id="17" creationId="{408BA3AA-9520-4768-9EE1-F8D29088BC3F}"/>
          </ac:spMkLst>
        </pc:spChg>
        <pc:spChg chg="add mod">
          <ac:chgData name="Stikker, Peter" userId="0eb723deb9125e85" providerId="OrgId" clId="{FF07B355-4D11-466D-801A-C19251BED65A}" dt="2019-07-23T08:28:29.381" v="3092" actId="20577"/>
          <ac:spMkLst>
            <pc:docMk/>
            <pc:sldMk cId="1259225998" sldId="541"/>
            <ac:spMk id="18" creationId="{F61095BF-F65D-40D4-936F-EA07B92BAAE9}"/>
          </ac:spMkLst>
        </pc:spChg>
        <pc:spChg chg="add mod">
          <ac:chgData name="Stikker, Peter" userId="0eb723deb9125e85" providerId="OrgId" clId="{FF07B355-4D11-466D-801A-C19251BED65A}" dt="2019-07-23T08:31:53.480" v="3122" actId="1076"/>
          <ac:spMkLst>
            <pc:docMk/>
            <pc:sldMk cId="1259225998" sldId="541"/>
            <ac:spMk id="20" creationId="{0BEFC9B7-8871-49FC-ACCB-2FF0C237221C}"/>
          </ac:spMkLst>
        </pc:spChg>
        <pc:spChg chg="add mod">
          <ac:chgData name="Stikker, Peter" userId="0eb723deb9125e85" providerId="OrgId" clId="{FF07B355-4D11-466D-801A-C19251BED65A}" dt="2019-07-23T08:31:48.949" v="3121" actId="1076"/>
          <ac:spMkLst>
            <pc:docMk/>
            <pc:sldMk cId="1259225998" sldId="541"/>
            <ac:spMk id="21" creationId="{F1396B2C-8411-4A12-8C93-2FD830AC9473}"/>
          </ac:spMkLst>
        </pc:spChg>
        <pc:spChg chg="add mod">
          <ac:chgData name="Stikker, Peter" userId="0eb723deb9125e85" providerId="OrgId" clId="{FF07B355-4D11-466D-801A-C19251BED65A}" dt="2019-07-23T08:32:41.552" v="3139" actId="1076"/>
          <ac:spMkLst>
            <pc:docMk/>
            <pc:sldMk cId="1259225998" sldId="541"/>
            <ac:spMk id="27" creationId="{516D80DF-3099-4EEA-8FC9-2BA595BEE8B4}"/>
          </ac:spMkLst>
        </pc:spChg>
        <pc:spChg chg="add mod">
          <ac:chgData name="Stikker, Peter" userId="0eb723deb9125e85" providerId="OrgId" clId="{FF07B355-4D11-466D-801A-C19251BED65A}" dt="2019-07-23T08:32:47.841" v="3141" actId="1076"/>
          <ac:spMkLst>
            <pc:docMk/>
            <pc:sldMk cId="1259225998" sldId="541"/>
            <ac:spMk id="28" creationId="{90BC163F-23B6-4438-854A-F8FF681B9117}"/>
          </ac:spMkLst>
        </pc:spChg>
        <pc:spChg chg="add mod">
          <ac:chgData name="Stikker, Peter" userId="0eb723deb9125e85" providerId="OrgId" clId="{FF07B355-4D11-466D-801A-C19251BED65A}" dt="2019-07-23T08:33:17.591" v="3145" actId="1076"/>
          <ac:spMkLst>
            <pc:docMk/>
            <pc:sldMk cId="1259225998" sldId="541"/>
            <ac:spMk id="29" creationId="{8BA4CF9F-538F-447C-BA74-55BC950F4820}"/>
          </ac:spMkLst>
        </pc:spChg>
        <pc:spChg chg="add mod">
          <ac:chgData name="Stikker, Peter" userId="0eb723deb9125e85" providerId="OrgId" clId="{FF07B355-4D11-466D-801A-C19251BED65A}" dt="2019-07-23T08:33:37.983" v="3148" actId="1076"/>
          <ac:spMkLst>
            <pc:docMk/>
            <pc:sldMk cId="1259225998" sldId="541"/>
            <ac:spMk id="30" creationId="{ADC85498-DF1D-4FAC-A9D3-035E26099C11}"/>
          </ac:spMkLst>
        </pc:spChg>
        <pc:spChg chg="add mod">
          <ac:chgData name="Stikker, Peter" userId="0eb723deb9125e85" providerId="OrgId" clId="{FF07B355-4D11-466D-801A-C19251BED65A}" dt="2019-07-23T08:34:31.656" v="3151" actId="1076"/>
          <ac:spMkLst>
            <pc:docMk/>
            <pc:sldMk cId="1259225998" sldId="541"/>
            <ac:spMk id="32" creationId="{E704E31D-631B-429B-80CC-16EBC1399BA5}"/>
          </ac:spMkLst>
        </pc:spChg>
        <pc:spChg chg="add mod">
          <ac:chgData name="Stikker, Peter" userId="0eb723deb9125e85" providerId="OrgId" clId="{FF07B355-4D11-466D-801A-C19251BED65A}" dt="2019-07-23T08:35:13.888" v="3158" actId="1076"/>
          <ac:spMkLst>
            <pc:docMk/>
            <pc:sldMk cId="1259225998" sldId="541"/>
            <ac:spMk id="34" creationId="{E64CC52D-5916-4951-9694-5A4CADF52A51}"/>
          </ac:spMkLst>
        </pc:spChg>
        <pc:spChg chg="add mod">
          <ac:chgData name="Stikker, Peter" userId="0eb723deb9125e85" providerId="OrgId" clId="{FF07B355-4D11-466D-801A-C19251BED65A}" dt="2019-07-23T08:36:19.923" v="3163" actId="1582"/>
          <ac:spMkLst>
            <pc:docMk/>
            <pc:sldMk cId="1259225998" sldId="541"/>
            <ac:spMk id="35" creationId="{AF52DC23-17AB-4EE7-9F4B-80A9CC365393}"/>
          </ac:spMkLst>
        </pc:spChg>
        <pc:spChg chg="add mod">
          <ac:chgData name="Stikker, Peter" userId="0eb723deb9125e85" providerId="OrgId" clId="{FF07B355-4D11-466D-801A-C19251BED65A}" dt="2019-07-23T08:37:19.019" v="3172" actId="1076"/>
          <ac:spMkLst>
            <pc:docMk/>
            <pc:sldMk cId="1259225998" sldId="541"/>
            <ac:spMk id="37" creationId="{319B7933-C493-42CD-A011-69A7E3A03787}"/>
          </ac:spMkLst>
        </pc:spChg>
        <pc:spChg chg="add mod">
          <ac:chgData name="Stikker, Peter" userId="0eb723deb9125e85" providerId="OrgId" clId="{FF07B355-4D11-466D-801A-C19251BED65A}" dt="2019-07-23T08:37:36.713" v="3177" actId="1076"/>
          <ac:spMkLst>
            <pc:docMk/>
            <pc:sldMk cId="1259225998" sldId="541"/>
            <ac:spMk id="41" creationId="{4D425412-B105-44BA-BCB7-D6C0F30CF47A}"/>
          </ac:spMkLst>
        </pc:spChg>
        <pc:spChg chg="add mod">
          <ac:chgData name="Stikker, Peter" userId="0eb723deb9125e85" providerId="OrgId" clId="{FF07B355-4D11-466D-801A-C19251BED65A}" dt="2019-07-23T08:50:05.913" v="3244" actId="1076"/>
          <ac:spMkLst>
            <pc:docMk/>
            <pc:sldMk cId="1259225998" sldId="541"/>
            <ac:spMk id="42" creationId="{08CDE287-3DB6-4B1E-9F20-50D5724E8F78}"/>
          </ac:spMkLst>
        </pc:spChg>
        <pc:spChg chg="add mod">
          <ac:chgData name="Stikker, Peter" userId="0eb723deb9125e85" providerId="OrgId" clId="{FF07B355-4D11-466D-801A-C19251BED65A}" dt="2019-07-23T08:39:10.014" v="3195" actId="14100"/>
          <ac:spMkLst>
            <pc:docMk/>
            <pc:sldMk cId="1259225998" sldId="541"/>
            <ac:spMk id="43" creationId="{9BBE42DB-47FB-4EE9-85EB-B7B3099F7585}"/>
          </ac:spMkLst>
        </pc:spChg>
        <pc:spChg chg="add mod">
          <ac:chgData name="Stikker, Peter" userId="0eb723deb9125e85" providerId="OrgId" clId="{FF07B355-4D11-466D-801A-C19251BED65A}" dt="2019-07-23T08:50:05.913" v="3244" actId="1076"/>
          <ac:spMkLst>
            <pc:docMk/>
            <pc:sldMk cId="1259225998" sldId="541"/>
            <ac:spMk id="44" creationId="{9CE38DC6-6414-4C50-BCD9-AF3D4EAD187B}"/>
          </ac:spMkLst>
        </pc:spChg>
        <pc:spChg chg="add mod">
          <ac:chgData name="Stikker, Peter" userId="0eb723deb9125e85" providerId="OrgId" clId="{FF07B355-4D11-466D-801A-C19251BED65A}" dt="2019-07-23T08:43:26.729" v="3217" actId="1076"/>
          <ac:spMkLst>
            <pc:docMk/>
            <pc:sldMk cId="1259225998" sldId="541"/>
            <ac:spMk id="45" creationId="{C16C8729-B2F7-4514-BD68-0114F642F246}"/>
          </ac:spMkLst>
        </pc:spChg>
        <pc:spChg chg="add mod">
          <ac:chgData name="Stikker, Peter" userId="0eb723deb9125e85" providerId="OrgId" clId="{FF07B355-4D11-466D-801A-C19251BED65A}" dt="2019-07-23T08:45:18.543" v="3226" actId="1076"/>
          <ac:spMkLst>
            <pc:docMk/>
            <pc:sldMk cId="1259225998" sldId="541"/>
            <ac:spMk id="46" creationId="{D31256E5-8320-4D9D-8808-207FC65A09B8}"/>
          </ac:spMkLst>
        </pc:spChg>
        <pc:cxnChg chg="add mod">
          <ac:chgData name="Stikker, Peter" userId="0eb723deb9125e85" providerId="OrgId" clId="{FF07B355-4D11-466D-801A-C19251BED65A}" dt="2019-07-23T08:24:32.930" v="3060" actId="1076"/>
          <ac:cxnSpMkLst>
            <pc:docMk/>
            <pc:sldMk cId="1259225998" sldId="541"/>
            <ac:cxnSpMk id="8" creationId="{4D112352-2CE1-4F8E-B4E7-7BE9EC44F7D7}"/>
          </ac:cxnSpMkLst>
        </pc:cxnChg>
        <pc:cxnChg chg="add mod">
          <ac:chgData name="Stikker, Peter" userId="0eb723deb9125e85" providerId="OrgId" clId="{FF07B355-4D11-466D-801A-C19251BED65A}" dt="2019-07-23T08:24:35.319" v="3061" actId="1076"/>
          <ac:cxnSpMkLst>
            <pc:docMk/>
            <pc:sldMk cId="1259225998" sldId="541"/>
            <ac:cxnSpMk id="9" creationId="{F2A9CBA1-6BA2-439C-87DF-95EE459C31E8}"/>
          </ac:cxnSpMkLst>
        </pc:cxnChg>
        <pc:cxnChg chg="add mod">
          <ac:chgData name="Stikker, Peter" userId="0eb723deb9125e85" providerId="OrgId" clId="{FF07B355-4D11-466D-801A-C19251BED65A}" dt="2019-07-23T08:31:20.144" v="3118" actId="1076"/>
          <ac:cxnSpMkLst>
            <pc:docMk/>
            <pc:sldMk cId="1259225998" sldId="541"/>
            <ac:cxnSpMk id="14" creationId="{65420411-04C2-4220-B6F6-391CC9926682}"/>
          </ac:cxnSpMkLst>
        </pc:cxnChg>
        <pc:cxnChg chg="add mod">
          <ac:chgData name="Stikker, Peter" userId="0eb723deb9125e85" providerId="OrgId" clId="{FF07B355-4D11-466D-801A-C19251BED65A}" dt="2019-07-23T08:28:36.615" v="3094" actId="1076"/>
          <ac:cxnSpMkLst>
            <pc:docMk/>
            <pc:sldMk cId="1259225998" sldId="541"/>
            <ac:cxnSpMk id="19" creationId="{F3E9812E-6ED1-4BB4-A876-1ACA17495FBC}"/>
          </ac:cxnSpMkLst>
        </pc:cxnChg>
        <pc:cxnChg chg="add mod">
          <ac:chgData name="Stikker, Peter" userId="0eb723deb9125e85" providerId="OrgId" clId="{FF07B355-4D11-466D-801A-C19251BED65A}" dt="2019-07-23T08:32:01.872" v="3124" actId="14100"/>
          <ac:cxnSpMkLst>
            <pc:docMk/>
            <pc:sldMk cId="1259225998" sldId="541"/>
            <ac:cxnSpMk id="24" creationId="{D3A7C86B-D8CD-4DC2-AA8F-8277ED055CFF}"/>
          </ac:cxnSpMkLst>
        </pc:cxnChg>
        <pc:cxnChg chg="add mod">
          <ac:chgData name="Stikker, Peter" userId="0eb723deb9125e85" providerId="OrgId" clId="{FF07B355-4D11-466D-801A-C19251BED65A}" dt="2019-07-23T08:32:06.621" v="3126" actId="1076"/>
          <ac:cxnSpMkLst>
            <pc:docMk/>
            <pc:sldMk cId="1259225998" sldId="541"/>
            <ac:cxnSpMk id="26" creationId="{579B1D3F-9AA1-467E-AAFC-B8662FF65A0C}"/>
          </ac:cxnSpMkLst>
        </pc:cxnChg>
        <pc:cxnChg chg="add mod">
          <ac:chgData name="Stikker, Peter" userId="0eb723deb9125e85" providerId="OrgId" clId="{FF07B355-4D11-466D-801A-C19251BED65A}" dt="2019-07-23T08:34:53.265" v="3155" actId="1076"/>
          <ac:cxnSpMkLst>
            <pc:docMk/>
            <pc:sldMk cId="1259225998" sldId="541"/>
            <ac:cxnSpMk id="31" creationId="{23F8725E-9EEB-41CD-B735-16A392F8E178}"/>
          </ac:cxnSpMkLst>
        </pc:cxnChg>
        <pc:cxnChg chg="add mod">
          <ac:chgData name="Stikker, Peter" userId="0eb723deb9125e85" providerId="OrgId" clId="{FF07B355-4D11-466D-801A-C19251BED65A}" dt="2019-07-23T08:35:20.653" v="3159" actId="1076"/>
          <ac:cxnSpMkLst>
            <pc:docMk/>
            <pc:sldMk cId="1259225998" sldId="541"/>
            <ac:cxnSpMk id="33" creationId="{2A1D6404-D648-4F07-933D-316D04B37D1A}"/>
          </ac:cxnSpMkLst>
        </pc:cxnChg>
        <pc:cxnChg chg="add mod">
          <ac:chgData name="Stikker, Peter" userId="0eb723deb9125e85" providerId="OrgId" clId="{FF07B355-4D11-466D-801A-C19251BED65A}" dt="2019-07-23T08:37:04.200" v="3168" actId="14100"/>
          <ac:cxnSpMkLst>
            <pc:docMk/>
            <pc:sldMk cId="1259225998" sldId="541"/>
            <ac:cxnSpMk id="36" creationId="{AF3B491B-B070-4CB9-96E3-46B305B64C5E}"/>
          </ac:cxnSpMkLst>
        </pc:cxnChg>
        <pc:cxnChg chg="add mod">
          <ac:chgData name="Stikker, Peter" userId="0eb723deb9125e85" providerId="OrgId" clId="{FF07B355-4D11-466D-801A-C19251BED65A}" dt="2019-07-23T08:37:29.152" v="3175" actId="14100"/>
          <ac:cxnSpMkLst>
            <pc:docMk/>
            <pc:sldMk cId="1259225998" sldId="541"/>
            <ac:cxnSpMk id="39" creationId="{91A3C7D6-69C3-4AB0-A464-B08B64A8F06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152400"/>
            <a:ext cx="30480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9600" y="381000"/>
            <a:ext cx="2971800" cy="22860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7/24/2019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800600" y="8687592"/>
            <a:ext cx="1828800" cy="303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6200" y="152400"/>
            <a:ext cx="3810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242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14035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19-07-24T09:04:19.16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32374">
    <iact:property name="dataType"/>
    <iact:actionData xml:id="d0">
      <inkml:trace xmlns:inkml="http://www.w3.org/2003/InkML" xml:id="stk0" contextRef="#ctx0" brushRef="#br0">16130 2441 0,'-30'0'2,"-178"238"534,297 90-534,119-269 526,31-208-526,-418-208 574,60 268-575,119 59 276</inkml:trace>
    </iact:actionData>
  </iact:action>
  <iact:action type="add" startTime="35684">
    <iact:property name="dataType"/>
    <iact:actionData xml:id="d1">
      <inkml:trace xmlns:inkml="http://www.w3.org/2003/InkML" xml:id="stk1" contextRef="#ctx0" brushRef="#br0">16130 3900 0,'-268'267'551,"209"1"-549,297-59 540,-30-209-540,-29-477 551,-299 269-551,-118 208 272</inkml:trace>
    </iact:actionData>
  </iact:action>
  <iact:action type="add" startTime="47281">
    <iact:property name="dataType"/>
    <iact:actionData xml:id="d2">
      <inkml:trace xmlns:inkml="http://www.w3.org/2003/InkML" xml:id="stk2" contextRef="#ctx0" brushRef="#br0">16249 3274 0,'0'0'22,"-268"120"511,209 207-531,267-268 538,60-59-538,-179-238 528,-208 0-528,59 238 273,31 0 302</inkml:trace>
    </iact:actionData>
  </iact:action>
  <iact:action type="add" startTime="55152">
    <iact:property name="dataType"/>
    <iact:actionData xml:id="d3">
      <inkml:trace xmlns:inkml="http://www.w3.org/2003/InkML" xml:id="stk3" contextRef="#ctx0" brushRef="#br0">17588 4048 0,'-208'60'585,"59"267"-583,179-59 279,0-268 10,356-59-289,-386 29 3,30 30 274,89-417-277,-178 298 515,29 119-515</inkml:trace>
    </iact:actionData>
  </iact:action>
  <iact:action type="add" startTime="57986">
    <iact:property name="dataType"/>
    <iact:actionData xml:id="d4">
      <inkml:trace xmlns:inkml="http://www.w3.org/2003/InkML" xml:id="stk4" contextRef="#ctx0" brushRef="#br0">17796 3185 0,'-386'119'2,"356"-119"0,0 0 269,-59 387-269,416-149 266,60-327 284,-417-536-550,-297 565 588,297 60-588</inkml:trace>
    </iact:actionData>
  </iact:action>
  <iact:action type="add" startTime="70338">
    <iact:property name="dataType"/>
    <iact:actionData xml:id="d5">
      <inkml:trace xmlns:inkml="http://www.w3.org/2003/InkML" xml:id="stk5" contextRef="#ctx0" brushRef="#br0">17677 2471 0,'-297'268'562,"356"119"-560,-29-358 285,149-29-285,-150 0 278,180-446-278,-299 238 269,61 208-270,-31 0 282</inkml:trace>
    </iact:actionData>
  </iact:action>
  <iact:action type="add" startTime="74719">
    <iact:property name="dataType"/>
    <iact:actionData xml:id="d6">
      <inkml:trace xmlns:inkml="http://www.w3.org/2003/InkML" xml:id="stk6" contextRef="#ctx0" brushRef="#br0">19046 2352 0,'-208'238'295,"208"-208"-294,-59 476 542,-61 327-541,61-267 265,148-328 20,-59-209-285,178 91 524,358-716-524,-566 566 0,0-684 547,-149 59-547,149 626 1,-208-388 557,148 357-557</inkml:trace>
    </iact:actionData>
  </iact:action>
  <iact:action type="remove" startTime="88859">
    <iact:property name="style" value="instant"/>
    <iact:actionData xml:id="d7" ref="#d3"/>
  </iact:action>
  <iact:action type="add" startTime="88861">
    <iact:property name="dataType" value="strokeEraser"/>
    <iact:actionData xml:id="d8">
      <inkml:trace xmlns:inkml="http://www.w3.org/2003/InkML" xml:id="stk7" contextRef="#ctx0" brushRef="#br1">19612 10597 0</inkml:trace>
    </iact:actionData>
  </iact:action>
  <iact:action type="add" startTime="89941">
    <iact:property name="dataType" value="strokeEraser"/>
    <iact:actionData xml:id="d9">
      <inkml:trace xmlns:inkml="http://www.w3.org/2003/InkML" xml:id="stk8" contextRef="#ctx0" brushRef="#br1">19612 9674 0</inkml:trace>
    </iact:actionData>
  </iact:action>
  <iact:action type="remove" startTime="91287">
    <iact:property name="style" value="instant"/>
    <iact:actionData xml:id="d10" ref="#d4"/>
  </iact:action>
  <iact:action type="add" startTime="91290">
    <iact:property name="dataType" value="strokeEraser"/>
    <iact:actionData xml:id="d11">
      <inkml:trace xmlns:inkml="http://www.w3.org/2003/InkML" xml:id="stk9" contextRef="#ctx0" brushRef="#br1">19522 9704 0</inkml:trace>
    </iact:actionData>
  </iact:action>
  <iact:action type="add" startTime="92374">
    <iact:property name="dataType" value="strokeEraser"/>
    <iact:actionData xml:id="d12">
      <inkml:trace xmlns:inkml="http://www.w3.org/2003/InkML" xml:id="stk10" contextRef="#ctx0" brushRef="#br1">19641 8989 0</inkml:trace>
    </iact:actionData>
  </iact:action>
  <iact:action type="remove" startTime="93448">
    <iact:property name="style" value="instant"/>
    <iact:actionData xml:id="d13" ref="#d5"/>
  </iact:action>
  <iact:action type="add" startTime="93450">
    <iact:property name="dataType" value="strokeEraser"/>
    <iact:actionData xml:id="d14">
      <inkml:trace xmlns:inkml="http://www.w3.org/2003/InkML" xml:id="stk11" contextRef="#ctx0" brushRef="#br1">19641 9019 0</inkml:trace>
    </iact:actionData>
  </iact:action>
  <iact:action type="remove" startTime="95067">
    <iact:property name="style" value="instant"/>
    <iact:actionData xml:id="d15" ref="#d0"/>
  </iact:action>
  <iact:action type="add" startTime="95069">
    <iact:property name="dataType" value="strokeEraser"/>
    <iact:actionData xml:id="d16">
      <inkml:trace xmlns:inkml="http://www.w3.org/2003/InkML" xml:id="stk12" contextRef="#ctx0" brushRef="#br1">18421 8840 0</inkml:trace>
    </iact:actionData>
  </iact:action>
  <iact:action type="remove" startTime="96403">
    <iact:property name="style" value="instant"/>
    <iact:actionData xml:id="d17" ref="#d2"/>
  </iact:action>
  <iact:action type="add" startTime="96405">
    <iact:property name="dataType" value="strokeEraser"/>
    <iact:actionData xml:id="d18">
      <inkml:trace xmlns:inkml="http://www.w3.org/2003/InkML" xml:id="stk13" contextRef="#ctx0" brushRef="#br1">18570 9317 0</inkml:trace>
    </iact:actionData>
  </iact:action>
  <iact:action type="remove" startTime="97513">
    <iact:property name="style" value="instant"/>
    <iact:actionData xml:id="d19" ref="#d1"/>
  </iact:action>
  <iact:action type="add" startTime="97515">
    <iact:property name="dataType" value="strokeEraser"/>
    <iact:actionData xml:id="d20">
      <inkml:trace xmlns:inkml="http://www.w3.org/2003/InkML" xml:id="stk14" contextRef="#ctx0" brushRef="#br1">18392 10329 0</inkml:trace>
    </iact:actionData>
  </iact:action>
  <iact:action type="remove" startTime="99331">
    <iact:property name="style" value="instant"/>
    <iact:actionData xml:id="d21" ref="#d6"/>
  </iact:action>
  <iact:action type="add" startTime="99331">
    <iact:property name="dataType" value="strokeEraser"/>
    <iact:actionData xml:id="d22">
      <inkml:trace xmlns:inkml="http://www.w3.org/2003/InkML" xml:id="stk15" contextRef="#ctx0" brushRef="#br1">20743 10150 0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4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4343400"/>
            <a:ext cx="5257800" cy="4114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152400"/>
            <a:ext cx="30480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9600" y="381000"/>
            <a:ext cx="2971800" cy="22860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7/24/2019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800600" y="8687592"/>
            <a:ext cx="1828800" cy="303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76200" y="152400"/>
            <a:ext cx="3810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01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spcAft>
        <a:spcPts val="600"/>
      </a:spcAft>
      <a:buFont typeface="Lucida Grande"/>
      <a:buNone/>
      <a:defRPr sz="900" b="1" kern="1200">
        <a:solidFill>
          <a:schemeClr val="tx1"/>
        </a:solidFill>
        <a:latin typeface="Arial"/>
        <a:ea typeface="+mn-ea"/>
        <a:cs typeface="Arial"/>
      </a:defRPr>
    </a:lvl1pPr>
    <a:lvl2pPr marL="1872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2pPr>
    <a:lvl3pPr marL="360000" algn="l" defTabSz="457200" rtl="0" eaLnBrk="1" latinLnBrk="0" hangingPunct="1">
      <a:spcAft>
        <a:spcPts val="600"/>
      </a:spcAft>
      <a:buFont typeface="Lucida Grande"/>
      <a:buChar char="-"/>
      <a:defRPr sz="900" kern="1200">
        <a:solidFill>
          <a:schemeClr val="tx1"/>
        </a:solidFill>
        <a:latin typeface="Arial"/>
        <a:ea typeface="+mn-ea"/>
        <a:cs typeface="Arial"/>
      </a:defRPr>
    </a:lvl3pPr>
    <a:lvl4pPr marL="5400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4pPr>
    <a:lvl5pPr marL="720000" algn="l" defTabSz="457200" rtl="0" eaLnBrk="1" latinLnBrk="0" hangingPunct="1">
      <a:spcAft>
        <a:spcPts val="600"/>
      </a:spcAft>
      <a:buFont typeface="Lucida Grande"/>
      <a:buNone/>
      <a:defRPr sz="700" kern="1200">
        <a:solidFill>
          <a:srgbClr val="CC006B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dirty="0"/>
              <a:t>Slides </a:t>
            </a:r>
            <a:r>
              <a:rPr lang="nl-NL" b="0" dirty="0" err="1"/>
              <a:t>created</a:t>
            </a:r>
            <a:r>
              <a:rPr lang="nl-NL" b="0" dirty="0"/>
              <a:t> </a:t>
            </a:r>
            <a:r>
              <a:rPr lang="nl-NL" b="0" dirty="0" err="1"/>
              <a:t>by</a:t>
            </a:r>
            <a:r>
              <a:rPr lang="nl-NL" b="0" dirty="0"/>
              <a:t> P. Stikker.</a:t>
            </a:r>
          </a:p>
          <a:p>
            <a:r>
              <a:rPr lang="nl-NL" b="0" dirty="0"/>
              <a:t>Version: 16 </a:t>
            </a:r>
            <a:r>
              <a:rPr lang="nl-NL" b="0" dirty="0" err="1"/>
              <a:t>July</a:t>
            </a:r>
            <a:r>
              <a:rPr lang="nl-NL" b="0" dirty="0"/>
              <a:t>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1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2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29252" r="1857" b="1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809467" y="1268760"/>
            <a:ext cx="11382533" cy="55892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007436" y="1412777"/>
            <a:ext cx="9490257" cy="4159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Engineering, Design and Computing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31904" y="4723334"/>
            <a:ext cx="6014400" cy="937915"/>
          </a:xfrm>
          <a:prstGeom prst="rect">
            <a:avLst/>
          </a:prstGeom>
        </p:spPr>
        <p:txBody>
          <a:bodyPr lIns="0" bIns="0" anchor="b"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Locatie</a:t>
            </a:r>
          </a:p>
          <a:p>
            <a:pPr lvl="0"/>
            <a:r>
              <a:rPr lang="nl-NL" dirty="0"/>
              <a:t>Naam</a:t>
            </a:r>
          </a:p>
          <a:p>
            <a:pPr lvl="0"/>
            <a:r>
              <a:rPr lang="nl-NL" dirty="0"/>
              <a:t>Datum [</a:t>
            </a:r>
            <a:r>
              <a:rPr lang="nl-NL" dirty="0" err="1"/>
              <a:t>dd</a:t>
            </a:r>
            <a:r>
              <a:rPr lang="nl-NL" dirty="0"/>
              <a:t> maand </a:t>
            </a:r>
            <a:r>
              <a:rPr lang="nl-NL" dirty="0" err="1"/>
              <a:t>jjjj</a:t>
            </a:r>
            <a:r>
              <a:rPr lang="nl-NL" dirty="0"/>
              <a:t>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3499" y="1988840"/>
            <a:ext cx="9163200" cy="1310400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Hier de titel van uw presentatie over maximaal twee regels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27701" y="3432736"/>
            <a:ext cx="8380800" cy="1220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Hier de subtitel van uw presentatie over maximaal twee regels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CBE68-3BCE-4D80-8CCE-4AD6A659CA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83485" y="16878"/>
            <a:ext cx="1944216" cy="891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3"/>
          <p:cNvSpPr/>
          <p:nvPr userDrawn="1"/>
        </p:nvSpPr>
        <p:spPr>
          <a:xfrm>
            <a:off x="584797" y="692696"/>
            <a:ext cx="11607204" cy="616530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0187" y="932360"/>
            <a:ext cx="10286400" cy="69644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1"/>
            <a:ext cx="9926400" cy="31811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defRPr sz="3200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1" descr="Inholland_Monogram_P_Magenta.pd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542" y="44624"/>
            <a:ext cx="866509" cy="6480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374D1-4966-41FA-948F-6E318597593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inholland-hogeschool-wit-12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6142" y="2251818"/>
            <a:ext cx="5759716" cy="170993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34" y="2956934"/>
            <a:ext cx="6421133" cy="8321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F064B-AA0C-4107-8D84-3BE7A6278D2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69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1"/>
            <a:ext cx="9926400" cy="4103987"/>
          </a:xfrm>
          <a:prstGeom prst="rect">
            <a:avLst/>
          </a:prstGeom>
        </p:spPr>
        <p:txBody>
          <a:bodyPr>
            <a:normAutofit/>
          </a:bodyPr>
          <a:lstStyle>
            <a:lvl2pPr marL="0" indent="-342000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/>
            </a:lvl2pPr>
          </a:lstStyle>
          <a:p>
            <a:pPr lvl="1"/>
            <a:r>
              <a:rPr lang="nl-NL" dirty="0"/>
              <a:t>Agendapunt 1</a:t>
            </a:r>
          </a:p>
          <a:p>
            <a:pPr lvl="1"/>
            <a:r>
              <a:rPr lang="nl-NL" dirty="0"/>
              <a:t>Agendapunt 2</a:t>
            </a:r>
          </a:p>
          <a:p>
            <a:pPr lvl="1"/>
            <a:r>
              <a:rPr lang="nl-NL" dirty="0"/>
              <a:t>Agendapunt 3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5991-DA48-48CA-8F06-2EF62BA2107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0"/>
            <a:ext cx="9926400" cy="409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3DE01-6F43-435B-ABE1-18FF818133D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kaders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09899" y="1988840"/>
            <a:ext cx="480060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rechter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0"/>
            <a:ext cx="4800000" cy="4095750"/>
          </a:xfrm>
          <a:prstGeom prst="rect">
            <a:avLst/>
          </a:prstGeom>
        </p:spPr>
        <p:txBody>
          <a:bodyPr anchor="t"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linker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BFFD8-3D8C-4144-B490-BCCC3D37C9F6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plaa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1148" y="1988841"/>
            <a:ext cx="4800000" cy="4095763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500" y="1988853"/>
            <a:ext cx="4800449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Een</a:t>
            </a:r>
          </a:p>
          <a:p>
            <a:pPr lvl="2"/>
            <a:r>
              <a:rPr lang="nl-NL" dirty="0"/>
              <a:t>Twee</a:t>
            </a:r>
          </a:p>
          <a:p>
            <a:pPr lvl="2"/>
            <a:r>
              <a:rPr lang="nl-NL" dirty="0"/>
              <a:t>Drie</a:t>
            </a:r>
          </a:p>
          <a:p>
            <a:pPr lvl="2"/>
            <a:r>
              <a:rPr lang="nl-NL" dirty="0"/>
              <a:t>Enzovoort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0EBB4-DCF4-4106-AE1D-7FF1840B43D4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atje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99" y="1988841"/>
            <a:ext cx="4800000" cy="4095763"/>
          </a:xfrm>
          <a:prstGeom prst="rect">
            <a:avLst/>
          </a:prstGeom>
        </p:spPr>
        <p:txBody>
          <a:bodyPr/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709450" y="1988853"/>
            <a:ext cx="4800449" cy="4095750"/>
          </a:xfrm>
          <a:prstGeom prst="rect">
            <a:avLst/>
          </a:prstGeom>
        </p:spPr>
        <p:txBody>
          <a:bodyPr anchor="t"/>
          <a:lstStyle>
            <a:lvl1pPr>
              <a:buFont typeface="Arial"/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0" indent="0">
              <a:buFont typeface="Lucida Grande"/>
              <a:buNone/>
              <a:defRPr b="0" baseline="0">
                <a:solidFill>
                  <a:schemeClr val="bg1"/>
                </a:solidFill>
                <a:latin typeface="+mn-lt"/>
              </a:defRPr>
            </a:lvl2pPr>
            <a:lvl3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3pPr>
            <a:lvl4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4pPr>
            <a:lvl5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5pPr>
          </a:lstStyle>
          <a:p>
            <a:pPr lvl="1"/>
            <a:r>
              <a:rPr lang="nl-NL" dirty="0"/>
              <a:t>Tekst over het plaatje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3FFF0-6669-486C-BD48-6D1634FC853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1545431" y="1988840"/>
            <a:ext cx="992716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5454-B0BF-4F84-A1AE-AAA0A094937A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32183-106F-4C7D-A455-201A09F69E3C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DC8B-6381-49B4-9B35-C05A48C5021F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75387" y="692696"/>
            <a:ext cx="11616615" cy="61653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0187" y="1052736"/>
            <a:ext cx="10286400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8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583499" y="1988841"/>
            <a:ext cx="9926400" cy="4068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(</a:t>
            </a:r>
            <a:r>
              <a:rPr lang="en-US" dirty="0" err="1"/>
              <a:t>Koppen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twee (</a:t>
            </a:r>
            <a:r>
              <a:rPr lang="en-US" dirty="0" err="1"/>
              <a:t>Bodytekst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(</a:t>
            </a:r>
            <a:r>
              <a:rPr lang="en-US" dirty="0" err="1"/>
              <a:t>Opsomming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vier</a:t>
            </a:r>
            <a:endParaRPr lang="en-US" dirty="0"/>
          </a:p>
          <a:p>
            <a:pPr lvl="4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vijf</a:t>
            </a:r>
            <a:r>
              <a:rPr lang="en-US" dirty="0"/>
              <a:t> (</a:t>
            </a:r>
            <a:r>
              <a:rPr lang="en-US" dirty="0" err="1"/>
              <a:t>Noot</a:t>
            </a:r>
            <a:r>
              <a:rPr lang="en-US" dirty="0"/>
              <a:t>)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44624"/>
            <a:ext cx="864096" cy="64807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i="0" kern="1200">
          <a:solidFill>
            <a:schemeClr val="bg1"/>
          </a:solidFill>
          <a:latin typeface="Arial Narrow"/>
          <a:ea typeface="+mj-ea"/>
          <a:cs typeface="Arial Narrow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800" b="1" kern="1200">
          <a:solidFill>
            <a:schemeClr val="bg2"/>
          </a:solidFill>
          <a:latin typeface="Arial (Body)"/>
          <a:ea typeface="+mn-ea"/>
          <a:cs typeface="Arial (Body)"/>
        </a:defRPr>
      </a:lvl1pPr>
      <a:lvl2pPr marL="360000" indent="-180000" algn="l" defTabSz="457200" rtl="0" eaLnBrk="1" latinLnBrk="0" hangingPunct="1">
        <a:spcBef>
          <a:spcPct val="20000"/>
        </a:spcBef>
        <a:buSzPct val="100000"/>
        <a:buFontTx/>
        <a:buNone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2pPr>
      <a:lvl3pPr marL="630000" indent="-270000" algn="l" defTabSz="457200" rtl="0" eaLnBrk="1" latinLnBrk="0" hangingPunct="1">
        <a:spcBef>
          <a:spcPct val="20000"/>
        </a:spcBef>
        <a:buSzPct val="100000"/>
        <a:buFont typeface="Lucida Grande"/>
        <a:buChar char="-"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3pPr>
      <a:lvl4pPr marL="810000" indent="0" algn="l" defTabSz="457200" rtl="0" eaLnBrk="1" latinLnBrk="0" hangingPunct="1">
        <a:spcBef>
          <a:spcPct val="20000"/>
        </a:spcBef>
        <a:buSzPct val="100000"/>
        <a:buFontTx/>
        <a:buNone/>
        <a:defRPr sz="2000" b="0" kern="1200">
          <a:solidFill>
            <a:schemeClr val="bg1"/>
          </a:solidFill>
          <a:latin typeface="Arial (Body)"/>
          <a:ea typeface="+mn-ea"/>
          <a:cs typeface="Arial (Body)"/>
        </a:defRPr>
      </a:lvl4pPr>
      <a:lvl5pPr marL="1080000" indent="0" algn="l" defTabSz="457200" rtl="0" eaLnBrk="1" latinLnBrk="0" hangingPunct="1">
        <a:spcBef>
          <a:spcPct val="20000"/>
        </a:spcBef>
        <a:buSzPct val="100000"/>
        <a:buFontTx/>
        <a:buNone/>
        <a:defRPr sz="1600" b="0" kern="1200">
          <a:solidFill>
            <a:schemeClr val="bg2"/>
          </a:solidFill>
          <a:latin typeface="Arial (Body)"/>
          <a:ea typeface="+mn-ea"/>
          <a:cs typeface="Arial (Body)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70.png"/><Relationship Id="rId21" Type="http://schemas.openxmlformats.org/officeDocument/2006/relationships/image" Target="../media/image89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3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7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49.png"/><Relationship Id="rId3" Type="http://schemas.openxmlformats.org/officeDocument/2006/relationships/image" Target="../media/image102.png"/><Relationship Id="rId21" Type="http://schemas.openxmlformats.org/officeDocument/2006/relationships/image" Target="../media/image15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46.png"/><Relationship Id="rId25" Type="http://schemas.openxmlformats.org/officeDocument/2006/relationships/image" Target="../media/image15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55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54.png"/><Relationship Id="rId10" Type="http://schemas.openxmlformats.org/officeDocument/2006/relationships/image" Target="../media/image109.png"/><Relationship Id="rId19" Type="http://schemas.openxmlformats.org/officeDocument/2006/relationships/image" Target="../media/image15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26" Type="http://schemas.openxmlformats.org/officeDocument/2006/relationships/image" Target="../media/image180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microsoft.com/office/2011/relationships/inkAction" Target="../ink/inkAction1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tags" Target="../tags/tag3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24" Type="http://schemas.openxmlformats.org/officeDocument/2006/relationships/image" Target="../media/image179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21" Type="http://schemas.openxmlformats.org/officeDocument/2006/relationships/image" Target="../media/image205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231.png"/><Relationship Id="rId3" Type="http://schemas.openxmlformats.org/officeDocument/2006/relationships/image" Target="../media/image208.png"/><Relationship Id="rId21" Type="http://schemas.openxmlformats.org/officeDocument/2006/relationships/image" Target="../media/image226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29" Type="http://schemas.openxmlformats.org/officeDocument/2006/relationships/image" Target="../media/image2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Relationship Id="rId30" Type="http://schemas.openxmlformats.org/officeDocument/2006/relationships/image" Target="../media/image2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85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303.png"/><Relationship Id="rId38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tags" Target="../tags/tag4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9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8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85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303.png"/><Relationship Id="rId38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tags" Target="../tags/tag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9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8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43.png"/><Relationship Id="rId21" Type="http://schemas.openxmlformats.org/officeDocument/2006/relationships/image" Target="../media/image59.png"/><Relationship Id="rId7" Type="http://schemas.openxmlformats.org/officeDocument/2006/relationships/image" Target="../media/image27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image" Target="../media/image22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19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34.png"/><Relationship Id="rId22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Haarlem</a:t>
            </a:r>
          </a:p>
          <a:p>
            <a:r>
              <a:rPr lang="en-US" dirty="0"/>
              <a:t>Peter Stikker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Mathematics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10: System of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56351"/>
            <a:ext cx="10668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4"/>
    </mc:Choice>
    <mc:Fallback xmlns="">
      <p:transition spd="slow" advTm="59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2286000"/>
            <a:ext cx="621121" cy="617861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66749" y="2671627"/>
                <a:ext cx="145642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=8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749" y="2671627"/>
                <a:ext cx="1456424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66749" y="4269514"/>
                <a:ext cx="152695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749" y="4269514"/>
                <a:ext cx="1526956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72671" y="2671627"/>
                <a:ext cx="145642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71" y="2671627"/>
                <a:ext cx="1456424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72672" y="4269514"/>
                <a:ext cx="157184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72" y="4269514"/>
                <a:ext cx="1571841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3173821" y="3410168"/>
                <a:ext cx="1452385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821" y="3410168"/>
                <a:ext cx="1452385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3196863" y="5008055"/>
                <a:ext cx="1798634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863" y="5008055"/>
                <a:ext cx="1798634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6881912" y="3399432"/>
                <a:ext cx="179863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2" y="3399432"/>
                <a:ext cx="1798633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6881911" y="5008055"/>
                <a:ext cx="2042290" cy="6127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5008055"/>
                <a:ext cx="2042290" cy="612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C23C0B5-5DBE-4A35-957B-98D0C1CD1049}"/>
              </a:ext>
            </a:extLst>
          </p:cNvPr>
          <p:cNvSpPr txBox="1">
            <a:spLocks/>
          </p:cNvSpPr>
          <p:nvPr/>
        </p:nvSpPr>
        <p:spPr>
          <a:xfrm>
            <a:off x="2532617" y="3839903"/>
            <a:ext cx="621121" cy="617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82A820E-6F70-4861-89E4-11C04FA59605}"/>
              </a:ext>
            </a:extLst>
          </p:cNvPr>
          <p:cNvSpPr txBox="1">
            <a:spLocks/>
          </p:cNvSpPr>
          <p:nvPr/>
        </p:nvSpPr>
        <p:spPr>
          <a:xfrm>
            <a:off x="6260791" y="2252752"/>
            <a:ext cx="621121" cy="617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FE1F7A-E888-4F30-ADB7-FF0714D7BF81}"/>
              </a:ext>
            </a:extLst>
          </p:cNvPr>
          <p:cNvSpPr txBox="1">
            <a:spLocks/>
          </p:cNvSpPr>
          <p:nvPr/>
        </p:nvSpPr>
        <p:spPr>
          <a:xfrm>
            <a:off x="6228579" y="3852722"/>
            <a:ext cx="621121" cy="617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960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277" y="740815"/>
            <a:ext cx="7200900" cy="748717"/>
          </a:xfrm>
        </p:spPr>
        <p:txBody>
          <a:bodyPr>
            <a:normAutofit/>
          </a:bodyPr>
          <a:lstStyle/>
          <a:p>
            <a:r>
              <a:rPr lang="nl-NL" sz="3200" dirty="0" err="1"/>
              <a:t>Answers</a:t>
            </a:r>
            <a:endParaRPr lang="nl-N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/>
              <p:nvPr/>
            </p:nvSpPr>
            <p:spPr>
              <a:xfrm>
                <a:off x="4153708" y="1080475"/>
                <a:ext cx="952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×−3)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708" y="1080475"/>
                <a:ext cx="952505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12F2BA-81A7-4A09-967F-645A9549E488}"/>
                  </a:ext>
                </a:extLst>
              </p:cNvPr>
              <p:cNvSpPr/>
              <p:nvPr/>
            </p:nvSpPr>
            <p:spPr>
              <a:xfrm>
                <a:off x="2569843" y="1522161"/>
                <a:ext cx="1680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 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12F2BA-81A7-4A09-967F-645A9549E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843" y="1522161"/>
                <a:ext cx="1680012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430635-6CA4-4B78-8388-24781CF1092D}"/>
                  </a:ext>
                </a:extLst>
              </p:cNvPr>
              <p:cNvSpPr/>
              <p:nvPr/>
            </p:nvSpPr>
            <p:spPr>
              <a:xfrm>
                <a:off x="2576204" y="1789802"/>
                <a:ext cx="19493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=−15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430635-6CA4-4B78-8388-24781CF10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204" y="1789802"/>
                <a:ext cx="1949316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C094BF-F0A0-46AE-93D6-9E4185EB3590}"/>
                  </a:ext>
                </a:extLst>
              </p:cNvPr>
              <p:cNvSpPr/>
              <p:nvPr/>
            </p:nvSpPr>
            <p:spPr>
              <a:xfrm>
                <a:off x="3059337" y="2213814"/>
                <a:ext cx="11905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C094BF-F0A0-46AE-93D6-9E4185EB3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37" y="2213814"/>
                <a:ext cx="1190519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B084E17-65DA-43EA-8340-E8BB779A3A3A}"/>
                  </a:ext>
                </a:extLst>
              </p:cNvPr>
              <p:cNvSpPr/>
              <p:nvPr/>
            </p:nvSpPr>
            <p:spPr>
              <a:xfrm>
                <a:off x="3068363" y="2655004"/>
                <a:ext cx="119051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den>
                      </m:f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B084E17-65DA-43EA-8340-E8BB779A3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363" y="2655004"/>
                <a:ext cx="1190519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3356938" y="3300329"/>
                <a:ext cx="8057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938" y="3300329"/>
                <a:ext cx="805797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275C6B-F21D-4A69-A82A-B390564B89C6}"/>
                  </a:ext>
                </a:extLst>
              </p:cNvPr>
              <p:cNvSpPr/>
              <p:nvPr/>
            </p:nvSpPr>
            <p:spPr>
              <a:xfrm>
                <a:off x="2713869" y="3931708"/>
                <a:ext cx="1526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275C6B-F21D-4A69-A82A-B390564B8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69" y="3931708"/>
                <a:ext cx="1526122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A6A7D6A-07B1-4AAB-80BC-7FBB381A484C}"/>
                  </a:ext>
                </a:extLst>
              </p:cNvPr>
              <p:cNvSpPr/>
              <p:nvPr/>
            </p:nvSpPr>
            <p:spPr>
              <a:xfrm>
                <a:off x="2713870" y="4301040"/>
                <a:ext cx="1788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+5×1=8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A6A7D6A-07B1-4AAB-80BC-7FBB381A4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70" y="4301040"/>
                <a:ext cx="17882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2DBCEC-4AE5-474E-8CB8-76F4168D7E7C}"/>
                  </a:ext>
                </a:extLst>
              </p:cNvPr>
              <p:cNvSpPr/>
              <p:nvPr/>
            </p:nvSpPr>
            <p:spPr>
              <a:xfrm>
                <a:off x="2702268" y="4670372"/>
                <a:ext cx="1392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+5=8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2DBCEC-4AE5-474E-8CB8-76F4168D7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268" y="4670372"/>
                <a:ext cx="13923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28AC2D4-FC18-42A5-89D8-40082E84E10A}"/>
                  </a:ext>
                </a:extLst>
              </p:cNvPr>
              <p:cNvSpPr/>
              <p:nvPr/>
            </p:nvSpPr>
            <p:spPr>
              <a:xfrm>
                <a:off x="2702268" y="5014832"/>
                <a:ext cx="2200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+5−5=8−5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28AC2D4-FC18-42A5-89D8-40082E84E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268" y="5014832"/>
                <a:ext cx="22002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B5E86A5-D275-40A4-A651-10981782850E}"/>
                  </a:ext>
                </a:extLst>
              </p:cNvPr>
              <p:cNvSpPr/>
              <p:nvPr/>
            </p:nvSpPr>
            <p:spPr>
              <a:xfrm>
                <a:off x="2713869" y="5384164"/>
                <a:ext cx="1001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B5E86A5-D275-40A4-A651-109817828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69" y="5384164"/>
                <a:ext cx="10011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5D7D9C-6A5F-4D45-BEA5-11B546FA972B}"/>
                  </a:ext>
                </a:extLst>
              </p:cNvPr>
              <p:cNvSpPr/>
              <p:nvPr/>
            </p:nvSpPr>
            <p:spPr>
              <a:xfrm>
                <a:off x="2713870" y="5739472"/>
                <a:ext cx="93063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5D7D9C-6A5F-4D45-BEA5-11B546FA9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870" y="5739472"/>
                <a:ext cx="930639" cy="612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ACD3B6-5093-46F3-B5BC-EB1DC89E6DEA}"/>
                  </a:ext>
                </a:extLst>
              </p:cNvPr>
              <p:cNvSpPr/>
              <p:nvPr/>
            </p:nvSpPr>
            <p:spPr>
              <a:xfrm>
                <a:off x="2816462" y="6352204"/>
                <a:ext cx="802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ACD3B6-5093-46F3-B5BC-EB1DC89E6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462" y="6352204"/>
                <a:ext cx="80239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CD8229-8F7E-4ECF-B6EA-149729184FB2}"/>
                  </a:ext>
                </a:extLst>
              </p:cNvPr>
              <p:cNvSpPr txBox="1"/>
              <p:nvPr/>
            </p:nvSpPr>
            <p:spPr>
              <a:xfrm>
                <a:off x="7161662" y="844238"/>
                <a:ext cx="152695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CD8229-8F7E-4ECF-B6EA-14972918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662" y="844238"/>
                <a:ext cx="1526956" cy="6178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F9C094-3B1C-4965-8B53-0D5ADC7DFBE0}"/>
                  </a:ext>
                </a:extLst>
              </p:cNvPr>
              <p:cNvSpPr txBox="1"/>
              <p:nvPr/>
            </p:nvSpPr>
            <p:spPr>
              <a:xfrm>
                <a:off x="2662967" y="843899"/>
                <a:ext cx="145642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=8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F9C094-3B1C-4965-8B53-0D5ADC7DF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967" y="843899"/>
                <a:ext cx="1456424" cy="6178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29D804-C049-4E96-B0C4-933318141940}"/>
                  </a:ext>
                </a:extLst>
              </p:cNvPr>
              <p:cNvSpPr/>
              <p:nvPr/>
            </p:nvSpPr>
            <p:spPr>
              <a:xfrm>
                <a:off x="8854316" y="819982"/>
                <a:ext cx="779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129D804-C049-4E96-B0C4-9333181419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316" y="819982"/>
                <a:ext cx="779381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0FF93E2-1E5B-47CD-AF9B-206DA449CB5C}"/>
                  </a:ext>
                </a:extLst>
              </p:cNvPr>
              <p:cNvSpPr/>
              <p:nvPr/>
            </p:nvSpPr>
            <p:spPr>
              <a:xfrm>
                <a:off x="8880900" y="1099593"/>
                <a:ext cx="779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0FF93E2-1E5B-47CD-AF9B-206DA449C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900" y="1099593"/>
                <a:ext cx="779381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3DD53A-B05C-4DBA-A6EC-E8A9B73B113F}"/>
                  </a:ext>
                </a:extLst>
              </p:cNvPr>
              <p:cNvSpPr/>
              <p:nvPr/>
            </p:nvSpPr>
            <p:spPr>
              <a:xfrm>
                <a:off x="7093114" y="1535472"/>
                <a:ext cx="1782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3DD53A-B05C-4DBA-A6EC-E8A9B73B1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114" y="1535472"/>
                <a:ext cx="1782604" cy="369332"/>
              </a:xfrm>
              <a:prstGeom prst="rect">
                <a:avLst/>
              </a:prstGeom>
              <a:blipFill>
                <a:blip r:embed="rId1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3E6CD91-B11D-4B82-BE22-F2D16A212C8D}"/>
                  </a:ext>
                </a:extLst>
              </p:cNvPr>
              <p:cNvSpPr/>
              <p:nvPr/>
            </p:nvSpPr>
            <p:spPr>
              <a:xfrm>
                <a:off x="7093114" y="1856029"/>
                <a:ext cx="1853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3E6CD91-B11D-4B82-BE22-F2D16A212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114" y="1856029"/>
                <a:ext cx="1853136" cy="369332"/>
              </a:xfrm>
              <a:prstGeom prst="rect">
                <a:avLst/>
              </a:prstGeom>
              <a:blipFill>
                <a:blip r:embed="rId2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21137A8-5F85-43AB-99A2-2049C94A7B2F}"/>
                  </a:ext>
                </a:extLst>
              </p:cNvPr>
              <p:cNvSpPr/>
              <p:nvPr/>
            </p:nvSpPr>
            <p:spPr>
              <a:xfrm>
                <a:off x="7410298" y="2368074"/>
                <a:ext cx="13602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=−58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21137A8-5F85-43AB-99A2-2049C94A7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298" y="2368074"/>
                <a:ext cx="136024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B6963A0-3C88-4667-A40D-8A7739344D22}"/>
                  </a:ext>
                </a:extLst>
              </p:cNvPr>
              <p:cNvSpPr/>
              <p:nvPr/>
            </p:nvSpPr>
            <p:spPr>
              <a:xfrm>
                <a:off x="7555131" y="2804886"/>
                <a:ext cx="1360244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</m:den>
                      </m:f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−58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B6963A0-3C88-4667-A40D-8A7739344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31" y="2804886"/>
                <a:ext cx="1360244" cy="61831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BB5C235-0B61-4A03-80CA-6FE70F835BBB}"/>
                  </a:ext>
                </a:extLst>
              </p:cNvPr>
              <p:cNvSpPr/>
              <p:nvPr/>
            </p:nvSpPr>
            <p:spPr>
              <a:xfrm>
                <a:off x="7810885" y="3362620"/>
                <a:ext cx="975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BB5C235-0B61-4A03-80CA-6FE70F835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885" y="3362620"/>
                <a:ext cx="97552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0B97EC3-B2F5-4E7F-8DC7-8F87DFBB44AD}"/>
                  </a:ext>
                </a:extLst>
              </p:cNvPr>
              <p:cNvSpPr/>
              <p:nvPr/>
            </p:nvSpPr>
            <p:spPr>
              <a:xfrm>
                <a:off x="7058315" y="3862717"/>
                <a:ext cx="1526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0B97EC3-B2F5-4E7F-8DC7-8F87DFBB4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315" y="3862717"/>
                <a:ext cx="1526122" cy="369332"/>
              </a:xfrm>
              <a:prstGeom prst="rect">
                <a:avLst/>
              </a:prstGeom>
              <a:blipFill>
                <a:blip r:embed="rId2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A51005-E663-43CB-B4A8-BD6E1464F4C4}"/>
                  </a:ext>
                </a:extLst>
              </p:cNvPr>
              <p:cNvSpPr/>
              <p:nvPr/>
            </p:nvSpPr>
            <p:spPr>
              <a:xfrm>
                <a:off x="6428077" y="4195916"/>
                <a:ext cx="21563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A51005-E663-43CB-B4A8-BD6E1464F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077" y="4195916"/>
                <a:ext cx="2156360" cy="369332"/>
              </a:xfrm>
              <a:prstGeom prst="rect">
                <a:avLst/>
              </a:prstGeom>
              <a:blipFill>
                <a:blip r:embed="rId2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D647147-491B-4691-825B-7C668FD5D9C1}"/>
                  </a:ext>
                </a:extLst>
              </p:cNvPr>
              <p:cNvSpPr/>
              <p:nvPr/>
            </p:nvSpPr>
            <p:spPr>
              <a:xfrm>
                <a:off x="6887369" y="4565248"/>
                <a:ext cx="16970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D647147-491B-4691-825B-7C668FD5D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369" y="4565248"/>
                <a:ext cx="1697068" cy="369332"/>
              </a:xfrm>
              <a:prstGeom prst="rect">
                <a:avLst/>
              </a:prstGeom>
              <a:blipFill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BD4FBD-161C-4145-B90A-4245E3CBC58E}"/>
                  </a:ext>
                </a:extLst>
              </p:cNvPr>
              <p:cNvSpPr/>
              <p:nvPr/>
            </p:nvSpPr>
            <p:spPr>
              <a:xfrm>
                <a:off x="6366457" y="4934580"/>
                <a:ext cx="276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−14+14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=1+14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BD4FBD-161C-4145-B90A-4245E3CBC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457" y="4934580"/>
                <a:ext cx="2761462" cy="369332"/>
              </a:xfrm>
              <a:prstGeom prst="rect">
                <a:avLst/>
              </a:prstGeom>
              <a:blipFill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AB910C6-3084-4084-B8E5-CE6EE7F10E34}"/>
                  </a:ext>
                </a:extLst>
              </p:cNvPr>
              <p:cNvSpPr/>
              <p:nvPr/>
            </p:nvSpPr>
            <p:spPr>
              <a:xfrm>
                <a:off x="7479134" y="5304774"/>
                <a:ext cx="1305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AB910C6-3084-4084-B8E5-CE6EE7F10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134" y="5304774"/>
                <a:ext cx="1305935" cy="369332"/>
              </a:xfrm>
              <a:prstGeom prst="rect">
                <a:avLst/>
              </a:prstGeom>
              <a:blipFill>
                <a:blip r:embed="rId2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61F688-9F70-4B12-A6C5-62FB97C0EFE4}"/>
                  </a:ext>
                </a:extLst>
              </p:cNvPr>
              <p:cNvSpPr/>
              <p:nvPr/>
            </p:nvSpPr>
            <p:spPr>
              <a:xfrm>
                <a:off x="7479133" y="5673244"/>
                <a:ext cx="1280286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61F688-9F70-4B12-A6C5-62FB97C0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133" y="5673244"/>
                <a:ext cx="1280286" cy="61837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A8D35E1-1EED-4A8D-9A98-CF5D6B0165EE}"/>
                  </a:ext>
                </a:extLst>
              </p:cNvPr>
              <p:cNvSpPr/>
              <p:nvPr/>
            </p:nvSpPr>
            <p:spPr>
              <a:xfrm>
                <a:off x="7791620" y="6356417"/>
                <a:ext cx="978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A8D35E1-1EED-4A8D-9A98-CF5D6B016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620" y="6356417"/>
                <a:ext cx="978922" cy="369332"/>
              </a:xfrm>
              <a:prstGeom prst="rect">
                <a:avLst/>
              </a:prstGeom>
              <a:blipFill>
                <a:blip r:embed="rId3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>
            <a:off x="2469275" y="2151397"/>
            <a:ext cx="20238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539926" y="2151397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51906" y="2175001"/>
            <a:ext cx="20238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922557" y="2175001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4094573" y="6352204"/>
                <a:ext cx="1452385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73" y="6352204"/>
                <a:ext cx="1452385" cy="369332"/>
              </a:xfrm>
              <a:prstGeom prst="rect">
                <a:avLst/>
              </a:prstGeom>
              <a:blipFill>
                <a:blip r:embed="rId3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8875718" y="6352204"/>
                <a:ext cx="1798634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718" y="6352204"/>
                <a:ext cx="1798634" cy="369332"/>
              </a:xfrm>
              <a:prstGeom prst="rect">
                <a:avLst/>
              </a:prstGeom>
              <a:blipFill>
                <a:blip r:embed="rId3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40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311" y="805485"/>
            <a:ext cx="7200900" cy="748717"/>
          </a:xfrm>
        </p:spPr>
        <p:txBody>
          <a:bodyPr>
            <a:normAutofit/>
          </a:bodyPr>
          <a:lstStyle/>
          <a:p>
            <a:r>
              <a:rPr lang="nl-NL" sz="3200" dirty="0" err="1"/>
              <a:t>Answers</a:t>
            </a:r>
            <a:endParaRPr lang="nl-NL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/>
              <p:nvPr/>
            </p:nvSpPr>
            <p:spPr>
              <a:xfrm>
                <a:off x="5199193" y="1049294"/>
                <a:ext cx="779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193" y="1049294"/>
                <a:ext cx="779381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12F2BA-81A7-4A09-967F-645A9549E488}"/>
                  </a:ext>
                </a:extLst>
              </p:cNvPr>
              <p:cNvSpPr/>
              <p:nvPr/>
            </p:nvSpPr>
            <p:spPr>
              <a:xfrm>
                <a:off x="3615329" y="1490980"/>
                <a:ext cx="15261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12F2BA-81A7-4A09-967F-645A9549E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329" y="1490980"/>
                <a:ext cx="1526123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430635-6CA4-4B78-8388-24781CF1092D}"/>
                  </a:ext>
                </a:extLst>
              </p:cNvPr>
              <p:cNvSpPr/>
              <p:nvPr/>
            </p:nvSpPr>
            <p:spPr>
              <a:xfrm>
                <a:off x="3621689" y="1758621"/>
                <a:ext cx="1519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430635-6CA4-4B78-8388-24781CF10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689" y="1758621"/>
                <a:ext cx="151971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C094BF-F0A0-46AE-93D6-9E4185EB3590}"/>
                  </a:ext>
                </a:extLst>
              </p:cNvPr>
              <p:cNvSpPr/>
              <p:nvPr/>
            </p:nvSpPr>
            <p:spPr>
              <a:xfrm>
                <a:off x="4147705" y="2215892"/>
                <a:ext cx="978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C094BF-F0A0-46AE-93D6-9E4185EB3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705" y="2215892"/>
                <a:ext cx="978921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4258905" y="2568496"/>
                <a:ext cx="978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05" y="2568496"/>
                <a:ext cx="978922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275C6B-F21D-4A69-A82A-B390564B89C6}"/>
                  </a:ext>
                </a:extLst>
              </p:cNvPr>
              <p:cNvSpPr/>
              <p:nvPr/>
            </p:nvSpPr>
            <p:spPr>
              <a:xfrm>
                <a:off x="3610127" y="3288855"/>
                <a:ext cx="1526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275C6B-F21D-4A69-A82A-B390564B8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127" y="3288855"/>
                <a:ext cx="1526122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A6A7D6A-07B1-4AAB-80BC-7FBB381A484C}"/>
                  </a:ext>
                </a:extLst>
              </p:cNvPr>
              <p:cNvSpPr/>
              <p:nvPr/>
            </p:nvSpPr>
            <p:spPr>
              <a:xfrm>
                <a:off x="3201719" y="3659005"/>
                <a:ext cx="1961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A6A7D6A-07B1-4AAB-80BC-7FBB381A4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719" y="3659005"/>
                <a:ext cx="1961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2DBCEC-4AE5-474E-8CB8-76F4168D7E7C}"/>
                  </a:ext>
                </a:extLst>
              </p:cNvPr>
              <p:cNvSpPr/>
              <p:nvPr/>
            </p:nvSpPr>
            <p:spPr>
              <a:xfrm>
                <a:off x="3781609" y="4016900"/>
                <a:ext cx="1392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+9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2DBCEC-4AE5-474E-8CB8-76F4168D7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609" y="4016900"/>
                <a:ext cx="13923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B5E86A5-D275-40A4-A651-10981782850E}"/>
                  </a:ext>
                </a:extLst>
              </p:cNvPr>
              <p:cNvSpPr/>
              <p:nvPr/>
            </p:nvSpPr>
            <p:spPr>
              <a:xfrm>
                <a:off x="4167079" y="4360420"/>
                <a:ext cx="1174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B5E86A5-D275-40A4-A651-109817828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079" y="4360420"/>
                <a:ext cx="117429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5D7D9C-6A5F-4D45-BEA5-11B546FA972B}"/>
                  </a:ext>
                </a:extLst>
              </p:cNvPr>
              <p:cNvSpPr/>
              <p:nvPr/>
            </p:nvSpPr>
            <p:spPr>
              <a:xfrm>
                <a:off x="4167079" y="4715728"/>
                <a:ext cx="110376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−8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5D7D9C-6A5F-4D45-BEA5-11B546FA9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079" y="4715728"/>
                <a:ext cx="1103764" cy="612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ACD3B6-5093-46F3-B5BC-EB1DC89E6DEA}"/>
                  </a:ext>
                </a:extLst>
              </p:cNvPr>
              <p:cNvSpPr/>
              <p:nvPr/>
            </p:nvSpPr>
            <p:spPr>
              <a:xfrm>
                <a:off x="4269672" y="5328460"/>
                <a:ext cx="975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ACD3B6-5093-46F3-B5BC-EB1DC89E6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672" y="5328460"/>
                <a:ext cx="97552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780A449-AD39-482F-AB79-2853685F24AD}"/>
                  </a:ext>
                </a:extLst>
              </p:cNvPr>
              <p:cNvSpPr txBox="1"/>
              <p:nvPr/>
            </p:nvSpPr>
            <p:spPr>
              <a:xfrm>
                <a:off x="3706666" y="812718"/>
                <a:ext cx="145642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780A449-AD39-482F-AB79-2853685F2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666" y="812718"/>
                <a:ext cx="1456424" cy="6178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024EED2-F5C4-45F6-8F0D-B37CBB4CA9DF}"/>
                  </a:ext>
                </a:extLst>
              </p:cNvPr>
              <p:cNvSpPr/>
              <p:nvPr/>
            </p:nvSpPr>
            <p:spPr>
              <a:xfrm>
                <a:off x="5199193" y="752315"/>
                <a:ext cx="779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024EED2-F5C4-45F6-8F0D-B37CBB4CA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193" y="752315"/>
                <a:ext cx="779381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C094BF-F0A0-46AE-93D6-9E4185EB3590}"/>
                  </a:ext>
                </a:extLst>
              </p:cNvPr>
              <p:cNvSpPr/>
              <p:nvPr/>
            </p:nvSpPr>
            <p:spPr>
              <a:xfrm>
                <a:off x="8749565" y="1558158"/>
                <a:ext cx="11183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C094BF-F0A0-46AE-93D6-9E4185EB3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565" y="1558158"/>
                <a:ext cx="1118383" cy="369332"/>
              </a:xfrm>
              <a:prstGeom prst="rect">
                <a:avLst/>
              </a:prstGeom>
              <a:blipFill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9074235" y="1909077"/>
                <a:ext cx="1028615" cy="611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235" y="1909077"/>
                <a:ext cx="1028615" cy="6117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7275C6B-F21D-4A69-A82A-B390564B89C6}"/>
                  </a:ext>
                </a:extLst>
              </p:cNvPr>
              <p:cNvSpPr/>
              <p:nvPr/>
            </p:nvSpPr>
            <p:spPr>
              <a:xfrm>
                <a:off x="8655075" y="2646106"/>
                <a:ext cx="1526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7275C6B-F21D-4A69-A82A-B390564B8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075" y="2646106"/>
                <a:ext cx="1526122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A6A7D6A-07B1-4AAB-80BC-7FBB381A484C}"/>
                  </a:ext>
                </a:extLst>
              </p:cNvPr>
              <p:cNvSpPr/>
              <p:nvPr/>
            </p:nvSpPr>
            <p:spPr>
              <a:xfrm>
                <a:off x="8158912" y="2990461"/>
                <a:ext cx="2022285" cy="611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A6A7D6A-07B1-4AAB-80BC-7FBB381A4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912" y="2990461"/>
                <a:ext cx="2022285" cy="61170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E2DBCEC-4AE5-474E-8CB8-76F4168D7E7C}"/>
                  </a:ext>
                </a:extLst>
              </p:cNvPr>
              <p:cNvSpPr/>
              <p:nvPr/>
            </p:nvSpPr>
            <p:spPr>
              <a:xfrm>
                <a:off x="8655075" y="3599285"/>
                <a:ext cx="1542987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E2DBCEC-4AE5-474E-8CB8-76F4168D7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075" y="3599285"/>
                <a:ext cx="1542987" cy="6127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28AC2D4-FC18-42A5-89D8-40082E84E10A}"/>
                  </a:ext>
                </a:extLst>
              </p:cNvPr>
              <p:cNvSpPr/>
              <p:nvPr/>
            </p:nvSpPr>
            <p:spPr>
              <a:xfrm>
                <a:off x="9213368" y="4175028"/>
                <a:ext cx="146924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28AC2D4-FC18-42A5-89D8-40082E84E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68" y="4175028"/>
                <a:ext cx="1469248" cy="6127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B5E86A5-D275-40A4-A651-10981782850E}"/>
                  </a:ext>
                </a:extLst>
              </p:cNvPr>
              <p:cNvSpPr/>
              <p:nvPr/>
            </p:nvSpPr>
            <p:spPr>
              <a:xfrm>
                <a:off x="9227099" y="4751173"/>
                <a:ext cx="128169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B5E86A5-D275-40A4-A651-109817828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099" y="4751173"/>
                <a:ext cx="1281698" cy="6127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2ACD3B6-5093-46F3-B5BC-EB1DC89E6DEA}"/>
                  </a:ext>
                </a:extLst>
              </p:cNvPr>
              <p:cNvSpPr/>
              <p:nvPr/>
            </p:nvSpPr>
            <p:spPr>
              <a:xfrm>
                <a:off x="9326241" y="5405736"/>
                <a:ext cx="1153457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2ACD3B6-5093-46F3-B5BC-EB1DC89E6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241" y="5405736"/>
                <a:ext cx="1153457" cy="6127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259782" y="800305"/>
                <a:ext cx="157184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82" y="800305"/>
                <a:ext cx="1571841" cy="61786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>
            <a:off x="3687886" y="2113866"/>
            <a:ext cx="139585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0063" y="2108550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418536" y="1449526"/>
            <a:ext cx="14130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882842" y="1449526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3858116" y="5761015"/>
                <a:ext cx="1798633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116" y="5761015"/>
                <a:ext cx="1798633" cy="369332"/>
              </a:xfrm>
              <a:prstGeom prst="rect">
                <a:avLst/>
              </a:prstGeom>
              <a:blipFill>
                <a:blip r:embed="rId2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8688274" y="6141929"/>
                <a:ext cx="2042290" cy="6127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74" y="6141929"/>
                <a:ext cx="2042290" cy="6127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57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2: System of Three </a:t>
            </a:r>
            <a:r>
              <a:rPr lang="nl-NL" dirty="0" err="1"/>
              <a:t>Equations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43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equations with three unknowns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14" y="1916832"/>
            <a:ext cx="8459145" cy="4484666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Example</a:t>
            </a:r>
            <a:r>
              <a:rPr lang="nl-NL" dirty="0">
                <a:solidFill>
                  <a:schemeClr val="bg1"/>
                </a:solidFill>
              </a:rPr>
              <a:t>: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Algorithm</a:t>
            </a:r>
            <a:r>
              <a:rPr lang="nl-NL" dirty="0">
                <a:solidFill>
                  <a:schemeClr val="bg1"/>
                </a:solidFill>
              </a:rPr>
              <a:t>:</a:t>
            </a:r>
          </a:p>
          <a:p>
            <a:pPr marL="637200" lvl="1" indent="-457200">
              <a:buFont typeface="+mj-lt"/>
              <a:buAutoNum type="arabicPeriod"/>
            </a:pPr>
            <a:r>
              <a:rPr lang="nl-NL" i="0" dirty="0"/>
              <a:t>Take </a:t>
            </a:r>
            <a:r>
              <a:rPr lang="nl-NL" i="0" dirty="0" err="1"/>
              <a:t>two</a:t>
            </a:r>
            <a:r>
              <a:rPr lang="nl-NL" i="0" dirty="0"/>
              <a:t> </a:t>
            </a:r>
            <a:r>
              <a:rPr lang="nl-NL" i="0" dirty="0" err="1"/>
              <a:t>equations</a:t>
            </a:r>
            <a:r>
              <a:rPr lang="nl-NL" i="0" dirty="0"/>
              <a:t> and </a:t>
            </a:r>
            <a:r>
              <a:rPr lang="nl-NL" i="0" dirty="0" err="1"/>
              <a:t>work</a:t>
            </a:r>
            <a:r>
              <a:rPr lang="nl-NL" i="0" dirty="0"/>
              <a:t> </a:t>
            </a:r>
            <a:r>
              <a:rPr lang="nl-NL" i="0" dirty="0" err="1"/>
              <a:t>away</a:t>
            </a:r>
            <a:r>
              <a:rPr lang="nl-NL" i="0" dirty="0"/>
              <a:t> </a:t>
            </a:r>
            <a:r>
              <a:rPr lang="nl-NL" i="0" dirty="0" err="1"/>
              <a:t>one</a:t>
            </a:r>
            <a:r>
              <a:rPr lang="nl-NL" i="0" dirty="0"/>
              <a:t> </a:t>
            </a:r>
            <a:r>
              <a:rPr lang="nl-NL" i="0" dirty="0" err="1"/>
              <a:t>variable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/>
              <a:t>Take </a:t>
            </a:r>
            <a:r>
              <a:rPr lang="nl-NL" i="0" dirty="0" err="1"/>
              <a:t>one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previous</a:t>
            </a:r>
            <a:r>
              <a:rPr lang="nl-NL" i="0" dirty="0"/>
              <a:t> </a:t>
            </a:r>
            <a:r>
              <a:rPr lang="nl-NL" i="0" dirty="0" err="1"/>
              <a:t>equations</a:t>
            </a:r>
            <a:r>
              <a:rPr lang="nl-NL" i="0" dirty="0"/>
              <a:t> and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unused</a:t>
            </a:r>
            <a:r>
              <a:rPr lang="nl-NL" i="0" dirty="0"/>
              <a:t> </a:t>
            </a:r>
            <a:r>
              <a:rPr lang="nl-NL" i="0" dirty="0" err="1"/>
              <a:t>one</a:t>
            </a:r>
            <a:r>
              <a:rPr lang="nl-NL" i="0" dirty="0"/>
              <a:t>, and </a:t>
            </a:r>
            <a:r>
              <a:rPr lang="nl-NL" i="0" dirty="0" err="1"/>
              <a:t>work</a:t>
            </a:r>
            <a:r>
              <a:rPr lang="nl-NL" i="0" dirty="0"/>
              <a:t> </a:t>
            </a:r>
            <a:r>
              <a:rPr lang="nl-NL" i="0" dirty="0" err="1"/>
              <a:t>away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same</a:t>
            </a:r>
            <a:r>
              <a:rPr lang="nl-NL" i="0" dirty="0"/>
              <a:t> </a:t>
            </a:r>
            <a:r>
              <a:rPr lang="nl-NL" i="0" dirty="0" err="1"/>
              <a:t>variable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/>
              <a:t>Take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two</a:t>
            </a:r>
            <a:r>
              <a:rPr lang="nl-NL" i="0" dirty="0"/>
              <a:t> new </a:t>
            </a:r>
            <a:r>
              <a:rPr lang="nl-NL" i="0" dirty="0" err="1"/>
              <a:t>equations</a:t>
            </a:r>
            <a:r>
              <a:rPr lang="nl-NL" i="0" dirty="0"/>
              <a:t> </a:t>
            </a:r>
            <a:r>
              <a:rPr lang="nl-NL" i="0" dirty="0" err="1"/>
              <a:t>with</a:t>
            </a:r>
            <a:r>
              <a:rPr lang="nl-NL" i="0" dirty="0"/>
              <a:t> </a:t>
            </a:r>
            <a:r>
              <a:rPr lang="nl-NL" i="0" dirty="0" err="1"/>
              <a:t>each</a:t>
            </a:r>
            <a:r>
              <a:rPr lang="nl-NL" i="0" dirty="0"/>
              <a:t> </a:t>
            </a:r>
            <a:r>
              <a:rPr lang="nl-NL" i="0" dirty="0" err="1"/>
              <a:t>two</a:t>
            </a:r>
            <a:r>
              <a:rPr lang="nl-NL" i="0" dirty="0"/>
              <a:t> </a:t>
            </a:r>
            <a:r>
              <a:rPr lang="nl-NL" i="0" dirty="0" err="1"/>
              <a:t>unknowns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Solve</a:t>
            </a:r>
            <a:r>
              <a:rPr lang="nl-NL" i="0" dirty="0"/>
              <a:t> </a:t>
            </a:r>
            <a:r>
              <a:rPr lang="nl-NL" i="0" dirty="0" err="1"/>
              <a:t>this</a:t>
            </a:r>
            <a:r>
              <a:rPr lang="nl-NL" i="0" dirty="0"/>
              <a:t> system of </a:t>
            </a:r>
            <a:r>
              <a:rPr lang="nl-NL" i="0" dirty="0" err="1"/>
              <a:t>two</a:t>
            </a:r>
            <a:r>
              <a:rPr lang="nl-NL" i="0" dirty="0"/>
              <a:t> new </a:t>
            </a:r>
            <a:r>
              <a:rPr lang="nl-NL" i="0" dirty="0" err="1"/>
              <a:t>equations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Fill</a:t>
            </a:r>
            <a:r>
              <a:rPr lang="nl-NL" i="0" dirty="0"/>
              <a:t> out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solutions</a:t>
            </a:r>
            <a:r>
              <a:rPr lang="nl-NL" i="0" dirty="0"/>
              <a:t> in </a:t>
            </a:r>
            <a:r>
              <a:rPr lang="nl-NL" i="0" dirty="0" err="1"/>
              <a:t>one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original</a:t>
            </a:r>
            <a:r>
              <a:rPr lang="nl-NL" i="0" dirty="0"/>
              <a:t> </a:t>
            </a:r>
            <a:r>
              <a:rPr lang="nl-NL" i="0" dirty="0" err="1"/>
              <a:t>equations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Solve</a:t>
            </a:r>
            <a:r>
              <a:rPr lang="nl-NL" i="0" dirty="0"/>
              <a:t> </a:t>
            </a:r>
            <a:r>
              <a:rPr lang="nl-NL" i="0" dirty="0" err="1"/>
              <a:t>for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remaining</a:t>
            </a:r>
            <a:r>
              <a:rPr lang="nl-NL" i="0" dirty="0"/>
              <a:t> </a:t>
            </a:r>
            <a:r>
              <a:rPr lang="nl-NL" i="0" dirty="0" err="1"/>
              <a:t>unknown</a:t>
            </a:r>
            <a:r>
              <a:rPr lang="nl-NL" i="0" dirty="0"/>
              <a:t> </a:t>
            </a:r>
            <a:r>
              <a:rPr lang="nl-NL" i="0" dirty="0" err="1"/>
              <a:t>variable</a:t>
            </a:r>
            <a:r>
              <a:rPr lang="nl-NL" i="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583832" y="2420888"/>
                <a:ext cx="2069413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=8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420888"/>
                <a:ext cx="2069413" cy="884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0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82" y="738939"/>
            <a:ext cx="7200900" cy="857707"/>
          </a:xfrm>
        </p:spPr>
        <p:txBody>
          <a:bodyPr/>
          <a:lstStyle/>
          <a:p>
            <a:r>
              <a:rPr lang="nl-NL" dirty="0" err="1"/>
              <a:t>Example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46170" y="849948"/>
                <a:ext cx="2069413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=8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170" y="849948"/>
                <a:ext cx="2069413" cy="884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85128" y="1794537"/>
                <a:ext cx="191885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=8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128" y="1794537"/>
                <a:ext cx="1918859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85128" y="2541909"/>
                <a:ext cx="204709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=16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128" y="2541909"/>
                <a:ext cx="2047099" cy="617861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18835" y="3273896"/>
                <a:ext cx="3072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=16−4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35" y="3273896"/>
                <a:ext cx="3072764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05995" y="3678554"/>
                <a:ext cx="1340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995" y="3678554"/>
                <a:ext cx="1340175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70733" y="1815133"/>
                <a:ext cx="204709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=8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733" y="1815133"/>
                <a:ext cx="2047099" cy="617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205938" y="2541909"/>
                <a:ext cx="204709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+9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938" y="2541909"/>
                <a:ext cx="2047099" cy="617861"/>
              </a:xfrm>
              <a:prstGeom prst="rect">
                <a:avLst/>
              </a:prstGeom>
              <a:blipFill>
                <a:blip r:embed="rId9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226805" y="3262225"/>
                <a:ext cx="33741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+9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=24−12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05" y="3262225"/>
                <a:ext cx="3374129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226804" y="3672719"/>
                <a:ext cx="1724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804" y="3672719"/>
                <a:ext cx="172489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67971" y="4115428"/>
                <a:ext cx="171290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=12</m:t>
                                </m:r>
                                <m:r>
                                  <m:rPr>
                                    <m:nor/>
                                  </m:rPr>
                                  <a:rPr lang="nl-NL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+14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=12</m:t>
                                </m:r>
                                <m:r>
                                  <m:rPr>
                                    <m:nor/>
                                  </m:rPr>
                                  <a:rPr lang="nl-NL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71" y="4115428"/>
                <a:ext cx="1712905" cy="617861"/>
              </a:xfrm>
              <a:prstGeom prst="rect">
                <a:avLst/>
              </a:prstGeom>
              <a:blipFill>
                <a:blip r:embed="rId1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67971" y="4842204"/>
                <a:ext cx="171290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=24</m:t>
                                </m:r>
                                <m:r>
                                  <m:rPr>
                                    <m:nor/>
                                  </m:rPr>
                                  <a:rPr lang="nl-NL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+14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NL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=12</m:t>
                                </m:r>
                                <m:r>
                                  <m:rPr>
                                    <m:nor/>
                                  </m:rPr>
                                  <a:rPr lang="nl-NL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71" y="4842204"/>
                <a:ext cx="1712905" cy="6178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67971" y="5507616"/>
                <a:ext cx="23181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=24−12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71" y="5507616"/>
                <a:ext cx="2318199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667971" y="5817473"/>
                <a:ext cx="1421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971" y="5817473"/>
                <a:ext cx="1421351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59353" y="6119061"/>
                <a:ext cx="1049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353" y="6119061"/>
                <a:ext cx="1049453" cy="369332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051303" y="4047509"/>
                <a:ext cx="1340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303" y="4047509"/>
                <a:ext cx="1340174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051305" y="4399123"/>
                <a:ext cx="169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305" y="4399123"/>
                <a:ext cx="16993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073251" y="4692704"/>
                <a:ext cx="879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251" y="4692704"/>
                <a:ext cx="879343" cy="369332"/>
              </a:xfrm>
              <a:prstGeom prst="rect">
                <a:avLst/>
              </a:prstGeom>
              <a:blipFill>
                <a:blip r:embed="rId19"/>
                <a:stretch>
                  <a:fillRect t="-10000" r="-4138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051305" y="5106018"/>
                <a:ext cx="20462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305" y="5106018"/>
                <a:ext cx="2046265" cy="369332"/>
              </a:xfrm>
              <a:prstGeom prst="rect">
                <a:avLst/>
              </a:prstGeom>
              <a:blipFill>
                <a:blip r:embed="rId2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051304" y="5399599"/>
                <a:ext cx="3066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304" y="5399599"/>
                <a:ext cx="306686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067502" y="5692554"/>
                <a:ext cx="19102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26−3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502" y="5692554"/>
                <a:ext cx="1910267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9069070" y="5973174"/>
                <a:ext cx="15191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23+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70" y="5973174"/>
                <a:ext cx="151913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9718907" y="6253198"/>
                <a:ext cx="1237005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907" y="6253198"/>
                <a:ext cx="1237005" cy="61651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4118836" y="1734229"/>
            <a:ext cx="2113391" cy="4356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8" name="Curved Left Arrow 27"/>
          <p:cNvSpPr/>
          <p:nvPr/>
        </p:nvSpPr>
        <p:spPr>
          <a:xfrm>
            <a:off x="6305192" y="1894173"/>
            <a:ext cx="256032" cy="81198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3974" y="210346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x 2</a:t>
            </a:r>
          </a:p>
        </p:txBody>
      </p:sp>
      <p:sp>
        <p:nvSpPr>
          <p:cNvPr id="30" name="Oval 29"/>
          <p:cNvSpPr/>
          <p:nvPr/>
        </p:nvSpPr>
        <p:spPr>
          <a:xfrm>
            <a:off x="7248737" y="1759942"/>
            <a:ext cx="2113391" cy="4099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31" name="Curved Left Arrow 30"/>
          <p:cNvSpPr/>
          <p:nvPr/>
        </p:nvSpPr>
        <p:spPr>
          <a:xfrm>
            <a:off x="9362127" y="1960574"/>
            <a:ext cx="328998" cy="77439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83875" y="21698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x 3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308142" y="3159769"/>
            <a:ext cx="19240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46345" y="3159769"/>
            <a:ext cx="2076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403223" y="2618510"/>
            <a:ext cx="251994" cy="197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491845" y="2879716"/>
            <a:ext cx="251994" cy="197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328952" y="3159769"/>
            <a:ext cx="19240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367155" y="3159769"/>
            <a:ext cx="2076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367498" y="2631689"/>
            <a:ext cx="251994" cy="197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456120" y="2892895"/>
            <a:ext cx="251994" cy="197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222995" y="3647985"/>
            <a:ext cx="1251243" cy="4356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032557" y="3634170"/>
            <a:ext cx="2113391" cy="4356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cxnSp>
        <p:nvCxnSpPr>
          <p:cNvPr id="49" name="Straight Arrow Connector 48"/>
          <p:cNvCxnSpPr>
            <a:stCxn id="46" idx="4"/>
          </p:cNvCxnSpPr>
          <p:nvPr/>
        </p:nvCxnSpPr>
        <p:spPr>
          <a:xfrm>
            <a:off x="4848616" y="4083623"/>
            <a:ext cx="797156" cy="177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4"/>
            <a:endCxn id="14" idx="3"/>
          </p:cNvCxnSpPr>
          <p:nvPr/>
        </p:nvCxnSpPr>
        <p:spPr>
          <a:xfrm flipH="1">
            <a:off x="7380876" y="4069808"/>
            <a:ext cx="708377" cy="354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690442" y="4067876"/>
            <a:ext cx="1558295" cy="3764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5" name="Curved Left Arrow 54"/>
          <p:cNvSpPr/>
          <p:nvPr/>
        </p:nvSpPr>
        <p:spPr>
          <a:xfrm>
            <a:off x="7258739" y="4224239"/>
            <a:ext cx="328998" cy="77439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580487" y="443353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x 2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5892410" y="5460064"/>
            <a:ext cx="143569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457336" y="5460064"/>
            <a:ext cx="2076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833976" y="4925329"/>
            <a:ext cx="251994" cy="197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822381" y="5178762"/>
            <a:ext cx="251994" cy="197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37722A85-834F-4A66-A961-A22A1C73A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74" y="1484896"/>
            <a:ext cx="3410748" cy="5472496"/>
          </a:xfrm>
        </p:spPr>
        <p:txBody>
          <a:bodyPr>
            <a:normAutofit fontScale="85000" lnSpcReduction="20000"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Algorithm</a:t>
            </a:r>
            <a:r>
              <a:rPr lang="nl-NL" dirty="0">
                <a:solidFill>
                  <a:schemeClr val="bg1"/>
                </a:solidFill>
              </a:rPr>
              <a:t>:</a:t>
            </a:r>
          </a:p>
          <a:p>
            <a:pPr marL="637200" lvl="1" indent="-457200">
              <a:buFont typeface="+mj-lt"/>
              <a:buAutoNum type="arabicPeriod"/>
            </a:pPr>
            <a:r>
              <a:rPr lang="nl-NL" i="0" dirty="0"/>
              <a:t>Take </a:t>
            </a:r>
            <a:r>
              <a:rPr lang="nl-NL" i="0" dirty="0" err="1"/>
              <a:t>two</a:t>
            </a:r>
            <a:r>
              <a:rPr lang="nl-NL" i="0" dirty="0"/>
              <a:t> </a:t>
            </a:r>
            <a:r>
              <a:rPr lang="nl-NL" i="0" dirty="0" err="1"/>
              <a:t>equations</a:t>
            </a:r>
            <a:r>
              <a:rPr lang="nl-NL" i="0" dirty="0"/>
              <a:t> and </a:t>
            </a:r>
            <a:r>
              <a:rPr lang="nl-NL" i="0" dirty="0" err="1"/>
              <a:t>work</a:t>
            </a:r>
            <a:r>
              <a:rPr lang="nl-NL" i="0" dirty="0"/>
              <a:t> </a:t>
            </a:r>
            <a:r>
              <a:rPr lang="nl-NL" i="0" dirty="0" err="1"/>
              <a:t>away</a:t>
            </a:r>
            <a:r>
              <a:rPr lang="nl-NL" i="0" dirty="0"/>
              <a:t> </a:t>
            </a:r>
            <a:r>
              <a:rPr lang="nl-NL" i="0" dirty="0" err="1"/>
              <a:t>one</a:t>
            </a:r>
            <a:r>
              <a:rPr lang="nl-NL" i="0" dirty="0"/>
              <a:t> </a:t>
            </a:r>
            <a:r>
              <a:rPr lang="nl-NL" i="0" dirty="0" err="1"/>
              <a:t>variable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/>
              <a:t>Take </a:t>
            </a:r>
            <a:r>
              <a:rPr lang="nl-NL" i="0" dirty="0" err="1"/>
              <a:t>one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previous</a:t>
            </a:r>
            <a:r>
              <a:rPr lang="nl-NL" i="0" dirty="0"/>
              <a:t> </a:t>
            </a:r>
            <a:r>
              <a:rPr lang="nl-NL" i="0" dirty="0" err="1"/>
              <a:t>equations</a:t>
            </a:r>
            <a:r>
              <a:rPr lang="nl-NL" i="0" dirty="0"/>
              <a:t> and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unused</a:t>
            </a:r>
            <a:r>
              <a:rPr lang="nl-NL" i="0" dirty="0"/>
              <a:t> </a:t>
            </a:r>
            <a:r>
              <a:rPr lang="nl-NL" i="0" dirty="0" err="1"/>
              <a:t>one</a:t>
            </a:r>
            <a:r>
              <a:rPr lang="nl-NL" i="0" dirty="0"/>
              <a:t>, and </a:t>
            </a:r>
            <a:r>
              <a:rPr lang="nl-NL" i="0" dirty="0" err="1"/>
              <a:t>work</a:t>
            </a:r>
            <a:r>
              <a:rPr lang="nl-NL" i="0" dirty="0"/>
              <a:t> </a:t>
            </a:r>
            <a:r>
              <a:rPr lang="nl-NL" i="0" dirty="0" err="1"/>
              <a:t>away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same</a:t>
            </a:r>
            <a:r>
              <a:rPr lang="nl-NL" i="0" dirty="0"/>
              <a:t> </a:t>
            </a:r>
            <a:r>
              <a:rPr lang="nl-NL" i="0" dirty="0" err="1"/>
              <a:t>variable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/>
              <a:t>Take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two</a:t>
            </a:r>
            <a:r>
              <a:rPr lang="nl-NL" i="0" dirty="0"/>
              <a:t> new </a:t>
            </a:r>
            <a:r>
              <a:rPr lang="nl-NL" i="0" dirty="0" err="1"/>
              <a:t>equations</a:t>
            </a:r>
            <a:r>
              <a:rPr lang="nl-NL" i="0" dirty="0"/>
              <a:t> </a:t>
            </a:r>
            <a:r>
              <a:rPr lang="nl-NL" i="0" dirty="0" err="1"/>
              <a:t>with</a:t>
            </a:r>
            <a:r>
              <a:rPr lang="nl-NL" i="0" dirty="0"/>
              <a:t> </a:t>
            </a:r>
            <a:r>
              <a:rPr lang="nl-NL" i="0" dirty="0" err="1"/>
              <a:t>each</a:t>
            </a:r>
            <a:r>
              <a:rPr lang="nl-NL" i="0" dirty="0"/>
              <a:t> </a:t>
            </a:r>
            <a:r>
              <a:rPr lang="nl-NL" i="0" dirty="0" err="1"/>
              <a:t>two</a:t>
            </a:r>
            <a:r>
              <a:rPr lang="nl-NL" i="0" dirty="0"/>
              <a:t> </a:t>
            </a:r>
            <a:r>
              <a:rPr lang="nl-NL" i="0" dirty="0" err="1"/>
              <a:t>unknowns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Solve</a:t>
            </a:r>
            <a:r>
              <a:rPr lang="nl-NL" i="0" dirty="0"/>
              <a:t> </a:t>
            </a:r>
            <a:r>
              <a:rPr lang="nl-NL" i="0" dirty="0" err="1"/>
              <a:t>this</a:t>
            </a:r>
            <a:r>
              <a:rPr lang="nl-NL" i="0" dirty="0"/>
              <a:t> system of </a:t>
            </a:r>
            <a:r>
              <a:rPr lang="nl-NL" i="0" dirty="0" err="1"/>
              <a:t>two</a:t>
            </a:r>
            <a:r>
              <a:rPr lang="nl-NL" i="0" dirty="0"/>
              <a:t> new </a:t>
            </a:r>
            <a:r>
              <a:rPr lang="nl-NL" i="0" dirty="0" err="1"/>
              <a:t>equations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Fill</a:t>
            </a:r>
            <a:r>
              <a:rPr lang="nl-NL" i="0" dirty="0"/>
              <a:t> out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solutions</a:t>
            </a:r>
            <a:r>
              <a:rPr lang="nl-NL" i="0" dirty="0"/>
              <a:t> in </a:t>
            </a:r>
            <a:r>
              <a:rPr lang="nl-NL" i="0" dirty="0" err="1"/>
              <a:t>one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original</a:t>
            </a:r>
            <a:r>
              <a:rPr lang="nl-NL" i="0" dirty="0"/>
              <a:t> </a:t>
            </a:r>
            <a:r>
              <a:rPr lang="nl-NL" i="0" dirty="0" err="1"/>
              <a:t>equations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Solve</a:t>
            </a:r>
            <a:r>
              <a:rPr lang="nl-NL" i="0" dirty="0"/>
              <a:t> </a:t>
            </a:r>
            <a:r>
              <a:rPr lang="nl-NL" i="0" dirty="0" err="1"/>
              <a:t>for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remaining</a:t>
            </a:r>
            <a:r>
              <a:rPr lang="nl-NL" i="0" dirty="0"/>
              <a:t> </a:t>
            </a:r>
            <a:r>
              <a:rPr lang="nl-NL" i="0" dirty="0" err="1"/>
              <a:t>unknown</a:t>
            </a:r>
            <a:r>
              <a:rPr lang="nl-NL" i="0" dirty="0"/>
              <a:t> </a:t>
            </a:r>
            <a:r>
              <a:rPr lang="nl-NL" i="0" dirty="0" err="1"/>
              <a:t>variable</a:t>
            </a:r>
            <a:r>
              <a:rPr lang="nl-NL" i="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8A23034-27C2-421D-8680-4703ED1DCD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78459" y="2330999"/>
              <a:ext cx="2" cy="2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8A23034-27C2-421D-8680-4703ED1DCD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78459" y="233099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3651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150"/>
    </mc:Choice>
    <mc:Fallback>
      <p:transition spd="slow" advTm="427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8" grpId="0"/>
      <p:bldP spid="8" grpId="1"/>
      <p:bldP spid="9" grpId="0"/>
      <p:bldP spid="10" grpId="0"/>
      <p:bldP spid="10" grpId="1"/>
      <p:bldP spid="11" grpId="0"/>
      <p:bldP spid="11" grpId="1"/>
      <p:bldP spid="12" grpId="0"/>
      <p:bldP spid="12" grpId="1"/>
      <p:bldP spid="13" grpId="0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9" grpId="0"/>
      <p:bldP spid="19" grpId="1"/>
      <p:bldP spid="20" grpId="0"/>
      <p:bldP spid="20" grpId="1"/>
      <p:bldP spid="21" grpId="0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/>
      <p:bldP spid="32" grpId="1"/>
      <p:bldP spid="46" grpId="0" animBg="1"/>
      <p:bldP spid="46" grpId="1" animBg="1"/>
      <p:bldP spid="47" grpId="0" animBg="1"/>
      <p:bldP spid="47" grpId="1" animBg="1"/>
      <p:bldP spid="54" grpId="0" animBg="1"/>
      <p:bldP spid="54" grpId="1" animBg="1"/>
      <p:bldP spid="55" grpId="0" animBg="1"/>
      <p:bldP spid="55" grpId="1" animBg="1"/>
      <p:bldP spid="56" grpId="0"/>
      <p:bldP spid="56" grpId="1"/>
      <p:bldP spid="5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2286000"/>
            <a:ext cx="7200900" cy="4389863"/>
          </a:xfrm>
        </p:spPr>
        <p:txBody>
          <a:bodyPr>
            <a:normAutofit fontScale="92500" lnSpcReduction="20000"/>
          </a:bodyPr>
          <a:lstStyle/>
          <a:p>
            <a:r>
              <a:rPr lang="nl-NL" dirty="0">
                <a:solidFill>
                  <a:schemeClr val="bg1"/>
                </a:solidFill>
              </a:rPr>
              <a:t>a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b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c</a:t>
            </a:r>
            <a:br>
              <a:rPr lang="nl-NL" dirty="0">
                <a:solidFill>
                  <a:schemeClr val="bg1"/>
                </a:solidFill>
              </a:rPr>
            </a:br>
            <a:br>
              <a:rPr lang="nl-NL" dirty="0">
                <a:solidFill>
                  <a:schemeClr val="bg1"/>
                </a:solidFill>
              </a:rPr>
            </a:br>
            <a:endParaRPr lang="nl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0662" y="2715095"/>
                <a:ext cx="228742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62" y="2715095"/>
                <a:ext cx="2287421" cy="884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76418" y="4291248"/>
                <a:ext cx="228742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418" y="4291248"/>
                <a:ext cx="2287421" cy="884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76417" y="5834379"/>
                <a:ext cx="197887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417" y="5834379"/>
                <a:ext cx="1978875" cy="884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5904188" y="2911023"/>
                <a:ext cx="2084738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188" y="2911023"/>
                <a:ext cx="2084738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5966405" y="4424110"/>
                <a:ext cx="2430987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05" y="4424110"/>
                <a:ext cx="2430987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5966404" y="6091852"/>
                <a:ext cx="2146934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𝑚𝑢𝑙𝑡𝑖𝑝𝑙𝑒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𝑠𝑜𝑙𝑢𝑡𝑖𝑜𝑛𝑠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04" y="6091852"/>
                <a:ext cx="214693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12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924" y="707084"/>
            <a:ext cx="7200900" cy="749105"/>
          </a:xfrm>
        </p:spPr>
        <p:txBody>
          <a:bodyPr>
            <a:normAutofit/>
          </a:bodyPr>
          <a:lstStyle/>
          <a:p>
            <a:r>
              <a:rPr lang="nl-NL" sz="2800" dirty="0" err="1"/>
              <a:t>Answers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43187" y="1433378"/>
                <a:ext cx="228742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87" y="1433378"/>
                <a:ext cx="2287421" cy="884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68156" y="1568123"/>
                <a:ext cx="1962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56" y="1568123"/>
                <a:ext cx="1962909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05901" y="1848713"/>
                <a:ext cx="2078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901" y="1848713"/>
                <a:ext cx="2078325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4360413" y="2218045"/>
            <a:ext cx="20238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31064" y="2218045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360412" y="2218045"/>
                <a:ext cx="1526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412" y="2218045"/>
                <a:ext cx="1526122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353700" y="1568123"/>
                <a:ext cx="1962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700" y="1568123"/>
                <a:ext cx="196290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920296" y="1848713"/>
                <a:ext cx="2334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96" y="1848713"/>
                <a:ext cx="2334806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/>
              <p:nvPr/>
            </p:nvSpPr>
            <p:spPr>
              <a:xfrm>
                <a:off x="9173295" y="1568123"/>
                <a:ext cx="952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295" y="1568123"/>
                <a:ext cx="952505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32195" y="2352109"/>
                <a:ext cx="2219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195" y="2352109"/>
                <a:ext cx="2219389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920296" y="2619326"/>
                <a:ext cx="23348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96" y="2619326"/>
                <a:ext cx="2334806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7029982" y="2988658"/>
            <a:ext cx="20238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100633" y="2988658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591827" y="3010014"/>
                <a:ext cx="1004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827" y="3010014"/>
                <a:ext cx="1004569" cy="369332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720066" y="3352734"/>
                <a:ext cx="876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066" y="3352734"/>
                <a:ext cx="876330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925812" y="3862695"/>
                <a:ext cx="1526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812" y="3862695"/>
                <a:ext cx="1526122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663690" y="4253382"/>
                <a:ext cx="1788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−5×1=0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690" y="4253382"/>
                <a:ext cx="178824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59630" y="4641932"/>
                <a:ext cx="1392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−5=0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630" y="4641932"/>
                <a:ext cx="139230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476295" y="5011264"/>
                <a:ext cx="1001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295" y="5011264"/>
                <a:ext cx="100117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591827" y="5386842"/>
                <a:ext cx="8729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827" y="5386842"/>
                <a:ext cx="87293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8902993" y="4091398"/>
                <a:ext cx="1962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993" y="4091398"/>
                <a:ext cx="1962909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8902993" y="4460730"/>
                <a:ext cx="22284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993" y="4460730"/>
                <a:ext cx="222843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8902991" y="4784580"/>
                <a:ext cx="1826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991" y="4784580"/>
                <a:ext cx="182691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715792" y="5108430"/>
                <a:ext cx="8586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792" y="5108430"/>
                <a:ext cx="85869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4208375" y="1528966"/>
            <a:ext cx="2427054" cy="1090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56200" y="1433378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98218" y="1512152"/>
            <a:ext cx="3263127" cy="2209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8574" y="3805135"/>
            <a:ext cx="1856069" cy="2043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881307" y="4002657"/>
            <a:ext cx="2250116" cy="1572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25347" y="1403434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49795" y="3725659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754933" y="3885099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6862564" y="6258996"/>
                <a:ext cx="2084738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564" y="6258996"/>
                <a:ext cx="2084738" cy="369332"/>
              </a:xfrm>
              <a:prstGeom prst="rect">
                <a:avLst/>
              </a:prstGeom>
              <a:blipFill>
                <a:blip r:embed="rId2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48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121" y="784459"/>
            <a:ext cx="7200900" cy="749105"/>
          </a:xfrm>
        </p:spPr>
        <p:txBody>
          <a:bodyPr>
            <a:normAutofit/>
          </a:bodyPr>
          <a:lstStyle/>
          <a:p>
            <a:r>
              <a:rPr lang="nl-NL" sz="2800" dirty="0" err="1"/>
              <a:t>Answers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790617" y="1619393"/>
                <a:ext cx="2033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617" y="1619393"/>
                <a:ext cx="2033442" cy="369332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047099" y="1890070"/>
                <a:ext cx="1776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99" y="1890070"/>
                <a:ext cx="1776960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/>
              <p:nvPr/>
            </p:nvSpPr>
            <p:spPr>
              <a:xfrm>
                <a:off x="6751184" y="1635367"/>
                <a:ext cx="952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184" y="1635367"/>
                <a:ext cx="9525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058997" y="2393466"/>
                <a:ext cx="2091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997" y="2393466"/>
                <a:ext cx="209115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326021" y="2650006"/>
                <a:ext cx="1776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21" y="2650006"/>
                <a:ext cx="1776960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5156785" y="3030015"/>
            <a:ext cx="20238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227436" y="3030015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718629" y="3051371"/>
                <a:ext cx="14251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629" y="3051371"/>
                <a:ext cx="14251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498979" y="1593928"/>
                <a:ext cx="228742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79" y="1593928"/>
                <a:ext cx="2287421" cy="8842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222921" y="1635367"/>
                <a:ext cx="2033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921" y="1635367"/>
                <a:ext cx="2033442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193007" y="1903053"/>
                <a:ext cx="2334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007" y="1903053"/>
                <a:ext cx="2334805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/>
              <p:nvPr/>
            </p:nvSpPr>
            <p:spPr>
              <a:xfrm>
                <a:off x="10313351" y="1605083"/>
                <a:ext cx="952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351" y="1605083"/>
                <a:ext cx="952505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171357" y="2414604"/>
                <a:ext cx="2289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357" y="2414604"/>
                <a:ext cx="2289922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986169" y="2689469"/>
                <a:ext cx="2334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69" y="2689469"/>
                <a:ext cx="2334805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/>
          <p:cNvCxnSpPr/>
          <p:nvPr/>
        </p:nvCxnSpPr>
        <p:spPr>
          <a:xfrm>
            <a:off x="8141664" y="3061723"/>
            <a:ext cx="20238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212315" y="3061723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8708394" y="3027622"/>
                <a:ext cx="168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394" y="3027622"/>
                <a:ext cx="168161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119361" y="3536625"/>
                <a:ext cx="14251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61" y="3536625"/>
                <a:ext cx="142513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862881" y="3810984"/>
                <a:ext cx="168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881" y="3810984"/>
                <a:ext cx="168161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/>
              <p:nvPr/>
            </p:nvSpPr>
            <p:spPr>
              <a:xfrm>
                <a:off x="8256863" y="3536625"/>
                <a:ext cx="952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863" y="3536625"/>
                <a:ext cx="952505" cy="369332"/>
              </a:xfrm>
              <a:prstGeom prst="rect">
                <a:avLst/>
              </a:prstGeom>
              <a:blipFill>
                <a:blip r:embed="rId1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751183" y="4232842"/>
                <a:ext cx="168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183" y="4232842"/>
                <a:ext cx="168161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838225" y="4507201"/>
                <a:ext cx="1681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=−5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25" y="4507201"/>
                <a:ext cx="168161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/>
          <p:nvPr/>
        </p:nvCxnSpPr>
        <p:spPr>
          <a:xfrm>
            <a:off x="6974261" y="4876533"/>
            <a:ext cx="13724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428109" y="4876533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119361" y="4929059"/>
                <a:ext cx="1174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61" y="4929059"/>
                <a:ext cx="117429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7376126" y="5267777"/>
                <a:ext cx="1046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126" y="5267777"/>
                <a:ext cx="104605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790618" y="1533573"/>
            <a:ext cx="3140597" cy="1887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92435" y="1533573"/>
            <a:ext cx="3273421" cy="1887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710535" y="3506524"/>
            <a:ext cx="2489543" cy="2245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9499748" y="3522497"/>
                <a:ext cx="14251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748" y="3522497"/>
                <a:ext cx="142513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9499748" y="3835416"/>
                <a:ext cx="1596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748" y="3835416"/>
                <a:ext cx="1596078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9960605" y="4182302"/>
                <a:ext cx="1134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605" y="4182302"/>
                <a:ext cx="113441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136718" y="4495221"/>
                <a:ext cx="788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18" y="4495221"/>
                <a:ext cx="788164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9456558" y="3521194"/>
            <a:ext cx="1739960" cy="1445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593082" y="5128952"/>
                <a:ext cx="1776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082" y="5128952"/>
                <a:ext cx="1776960" cy="369332"/>
              </a:xfrm>
              <a:prstGeom prst="rect">
                <a:avLst/>
              </a:prstGeom>
              <a:blipFill>
                <a:blip r:embed="rId2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9422136" y="5452443"/>
                <a:ext cx="1947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136" y="5452443"/>
                <a:ext cx="1947906" cy="369332"/>
              </a:xfrm>
              <a:prstGeom prst="rect">
                <a:avLst/>
              </a:prstGeom>
              <a:blipFill>
                <a:blip r:embed="rId2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9987367" y="5753807"/>
                <a:ext cx="13828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367" y="5753807"/>
                <a:ext cx="1382879" cy="369332"/>
              </a:xfrm>
              <a:prstGeom prst="rect">
                <a:avLst/>
              </a:prstGeom>
              <a:blipFill>
                <a:blip r:embed="rId2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0416007" y="6077298"/>
                <a:ext cx="9789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007" y="6077298"/>
                <a:ext cx="978922" cy="369332"/>
              </a:xfrm>
              <a:prstGeom prst="rect">
                <a:avLst/>
              </a:prstGeom>
              <a:blipFill>
                <a:blip r:embed="rId2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/>
          <p:cNvSpPr/>
          <p:nvPr/>
        </p:nvSpPr>
        <p:spPr>
          <a:xfrm>
            <a:off x="9400528" y="5068826"/>
            <a:ext cx="2055069" cy="1445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8443" y="1437985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974806" y="1391682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64027" y="3457348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362531" y="3463685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263310" y="5021393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5507253" y="6005100"/>
                <a:ext cx="2430987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253" y="6005100"/>
                <a:ext cx="2430987" cy="369332"/>
              </a:xfrm>
              <a:prstGeom prst="rect">
                <a:avLst/>
              </a:prstGeom>
              <a:blipFill>
                <a:blip r:embed="rId3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85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12" y="774151"/>
            <a:ext cx="7200900" cy="749105"/>
          </a:xfrm>
        </p:spPr>
        <p:txBody>
          <a:bodyPr>
            <a:normAutofit/>
          </a:bodyPr>
          <a:lstStyle/>
          <a:p>
            <a:r>
              <a:rPr lang="nl-NL" sz="2800" dirty="0" err="1"/>
              <a:t>Answers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38786" y="2046592"/>
                <a:ext cx="1905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786" y="2046592"/>
                <a:ext cx="1905202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338285" y="2302226"/>
                <a:ext cx="17697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=5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85" y="2302226"/>
                <a:ext cx="1769779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/>
              <p:nvPr/>
            </p:nvSpPr>
            <p:spPr>
              <a:xfrm>
                <a:off x="6299353" y="2062566"/>
                <a:ext cx="952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DEF440-FEB5-43A4-A048-ED2A96ACA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353" y="2062566"/>
                <a:ext cx="9525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07167" y="2820665"/>
                <a:ext cx="2219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167" y="2820665"/>
                <a:ext cx="2219389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626762" y="3077205"/>
                <a:ext cx="2180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=5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762" y="3077205"/>
                <a:ext cx="2180149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4704954" y="3457214"/>
            <a:ext cx="20238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75605" y="3457214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266799" y="3478570"/>
                <a:ext cx="1685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99" y="3478570"/>
                <a:ext cx="168501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771090" y="2062566"/>
                <a:ext cx="1685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090" y="2062566"/>
                <a:ext cx="1685012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741176" y="2330252"/>
                <a:ext cx="1627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76" y="2330252"/>
                <a:ext cx="16273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367228" y="3976879"/>
                <a:ext cx="1685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28" y="3976879"/>
                <a:ext cx="1685013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338787" y="1960772"/>
            <a:ext cx="3140597" cy="1887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540604" y="1960772"/>
            <a:ext cx="3273421" cy="1887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258704" y="3933723"/>
            <a:ext cx="2489543" cy="1514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6612" y="1865184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522975" y="1818881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112196" y="3884547"/>
            <a:ext cx="27443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bg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443204" y="2056813"/>
                <a:ext cx="1915524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  <m:r>
                                <m:rPr>
                                  <m:nor/>
                                </m:rPr>
                                <a:rPr lang="nl-NL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e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204" y="2056813"/>
                <a:ext cx="1915524" cy="8842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 flipV="1">
            <a:off x="7894836" y="2699584"/>
            <a:ext cx="1473644" cy="292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450580" y="2699584"/>
            <a:ext cx="11638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8382516" y="2666947"/>
                <a:ext cx="87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16" y="2666947"/>
                <a:ext cx="8707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900657" y="4316697"/>
                <a:ext cx="1681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=−3+2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57" y="4316697"/>
                <a:ext cx="1681037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7034907" y="4719449"/>
                <a:ext cx="162974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nl-NL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907" y="4719449"/>
                <a:ext cx="1629741" cy="6127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/>
              <p:nvPr/>
            </p:nvSpPr>
            <p:spPr>
              <a:xfrm>
                <a:off x="7048895" y="5831566"/>
                <a:ext cx="2146934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𝑚𝑢𝑙𝑡𝑖𝑝𝑙𝑒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𝑠𝑜𝑙𝑢𝑡𝑖𝑜𝑛𝑠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16A126-C4AF-4E9A-A0C5-AC55C559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895" y="5831566"/>
                <a:ext cx="2146934" cy="369332"/>
              </a:xfrm>
              <a:prstGeom prst="rect">
                <a:avLst/>
              </a:prstGeom>
              <a:blipFill>
                <a:blip r:embed="rId1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37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8770C7-1530-409B-9B3C-CB3FF1432FD0}"/>
              </a:ext>
            </a:extLst>
          </p:cNvPr>
          <p:cNvSpPr txBox="1">
            <a:spLocks/>
          </p:cNvSpPr>
          <p:nvPr/>
        </p:nvSpPr>
        <p:spPr>
          <a:xfrm>
            <a:off x="1090187" y="1780620"/>
            <a:ext cx="5676690" cy="19671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0" dirty="0"/>
              <a:t>System of two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System of three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B27C0-60F7-4A0D-B239-B7AA1474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11" t="15302" r="36090" b="9143"/>
          <a:stretch/>
        </p:blipFill>
        <p:spPr>
          <a:xfrm>
            <a:off x="8837919" y="373"/>
            <a:ext cx="33540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59420-286C-41BC-821F-76A112571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9" t="84061" r="37033" b="10342"/>
          <a:stretch/>
        </p:blipFill>
        <p:spPr>
          <a:xfrm>
            <a:off x="9826172" y="6285057"/>
            <a:ext cx="2235200" cy="5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0.45399 -0.4476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0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C7AED-CACF-4B2A-8253-A945A384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6B9176-BFF7-4D2A-9548-EFA9FB12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90CD9-9047-44AB-A399-68F22121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&amp; </a:t>
            </a:r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mewrk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012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172" y="1207"/>
            <a:ext cx="3384376" cy="627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4"/>
                          <a:stretch>
                            <a:fillRect l="-35065" t="-4587" r="-1299" b="-36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27329" y="86500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Notation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6257896" y="70937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Fraction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7792" y="374416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Basic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102" r="-1299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148783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581685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978027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2951" t="-4854" r="-1093" b="-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4950" r="-109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888" t="-4717" r="-1090" b="-84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4251" t="-8197" r="-119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3325780" y="76907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Power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3381767" y="390098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Root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24654" t="-6944" r="-1108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2626" t="-8065" r="-111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761785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33333" t="-4950" r="-1498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7595307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368" t="-4630" r="-1053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3967" t="-8065" r="-137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463" r="-1381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9310" t="-8065" r="-114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6487919" y="389355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Brackets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71735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6425" t="-8065" r="-129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046207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17791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121002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4009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24736" t="-8197" r="-84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6226495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8"/>
                          <a:stretch>
                            <a:fillRect l="-24736" t="-8065" r="-84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𝑐𝑏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886136"/>
                  </p:ext>
                </p:extLst>
              </p:nvPr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9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187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78638"/>
            <a:ext cx="7704856" cy="627960"/>
          </a:xfrm>
        </p:spPr>
        <p:txBody>
          <a:bodyPr/>
          <a:lstStyle/>
          <a:p>
            <a:r>
              <a:rPr lang="en-US" dirty="0"/>
              <a:t>Algorithms, Game Rules &amp; Formulas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13457-162A-437F-B74C-16734050B2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9353" y="1309552"/>
            <a:ext cx="5472608" cy="5411923"/>
          </a:xfrm>
        </p:spPr>
        <p:txBody>
          <a:bodyPr/>
          <a:lstStyle/>
          <a:p>
            <a:r>
              <a:rPr lang="en-US" sz="2400" dirty="0"/>
              <a:t>Algorithms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A1: Prime factorization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A2: Divisors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A3: GCD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A4: LCM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A5: Simplify fraction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A6: LCD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A7: Simplify square root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A8: Common Denominator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A9: Simplify fraction with Letters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A10: Completing the square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A11: System of equations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8AE7D5-4181-4085-8E19-567FA5CCC55A}"/>
              </a:ext>
            </a:extLst>
          </p:cNvPr>
          <p:cNvSpPr txBox="1">
            <a:spLocks/>
          </p:cNvSpPr>
          <p:nvPr/>
        </p:nvSpPr>
        <p:spPr>
          <a:xfrm>
            <a:off x="6719392" y="1554953"/>
            <a:ext cx="4633192" cy="2018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Game Rules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G1: Rules for equations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G2: Rules for inequalities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EE5952-085E-4FAA-B59E-54849EC7629C}"/>
              </a:ext>
            </a:extLst>
          </p:cNvPr>
          <p:cNvSpPr txBox="1">
            <a:spLocks/>
          </p:cNvSpPr>
          <p:nvPr/>
        </p:nvSpPr>
        <p:spPr>
          <a:xfrm>
            <a:off x="6707168" y="3284985"/>
            <a:ext cx="463319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Formulas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FO1: </a:t>
            </a:r>
            <a:r>
              <a:rPr lang="en-US" sz="2400" b="0" dirty="0" err="1">
                <a:solidFill>
                  <a:schemeClr val="bg1"/>
                </a:solidFill>
              </a:rPr>
              <a:t>abc</a:t>
            </a:r>
            <a:r>
              <a:rPr lang="en-US" sz="2400" b="0" dirty="0">
                <a:solidFill>
                  <a:schemeClr val="bg1"/>
                </a:solidFill>
              </a:rPr>
              <a:t>-Formula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14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5"/>
    </mc:Choice>
    <mc:Fallback xmlns="">
      <p:transition spd="slow" advTm="1983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782D-3B9D-443A-A8EB-58246D45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Wrk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8384-8395-4577-868B-4FEAB666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8FE4E-77C4-4B2F-87C2-09873572E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412" y="1790841"/>
            <a:ext cx="11388588" cy="4374463"/>
          </a:xfrm>
        </p:spPr>
        <p:txBody>
          <a:bodyPr>
            <a:normAutofit/>
          </a:bodyPr>
          <a:lstStyle/>
          <a:p>
            <a:r>
              <a:rPr lang="pt-BR" dirty="0"/>
              <a:t>Chapter 11</a:t>
            </a:r>
            <a:r>
              <a:rPr lang="pt-BR" b="0" dirty="0"/>
              <a:t>: pg. 84-87</a:t>
            </a:r>
          </a:p>
          <a:p>
            <a:endParaRPr lang="pt-BR" b="0" i="1" dirty="0"/>
          </a:p>
          <a:p>
            <a:r>
              <a:rPr lang="pt-BR" b="0" i="1" dirty="0"/>
              <a:t>Selected Exercises: </a:t>
            </a:r>
            <a:br>
              <a:rPr lang="pt-BR" b="0" i="1" dirty="0"/>
            </a:br>
            <a:r>
              <a:rPr lang="pt-BR" b="0" dirty="0"/>
              <a:t>pg. 84: </a:t>
            </a:r>
            <a:r>
              <a:rPr lang="pt-BR" dirty="0"/>
              <a:t>11.1</a:t>
            </a:r>
            <a:r>
              <a:rPr lang="pt-BR" b="0" dirty="0"/>
              <a:t>(a,c,e) 	</a:t>
            </a:r>
            <a:r>
              <a:rPr lang="pt-BR" dirty="0"/>
              <a:t>11.2</a:t>
            </a:r>
            <a:r>
              <a:rPr lang="pt-BR" b="0" dirty="0"/>
              <a:t>(a,c,e) 		</a:t>
            </a:r>
            <a:r>
              <a:rPr lang="pt-BR" dirty="0"/>
              <a:t>11.3</a:t>
            </a:r>
            <a:r>
              <a:rPr lang="pt-BR" b="0" dirty="0"/>
              <a:t>(a,c,e)  	</a:t>
            </a:r>
            <a:r>
              <a:rPr lang="pt-BR" dirty="0"/>
              <a:t>11.4</a:t>
            </a:r>
            <a:r>
              <a:rPr lang="pt-BR" b="0" dirty="0"/>
              <a:t>(a,c,e)  </a:t>
            </a:r>
            <a:br>
              <a:rPr lang="pt-BR" b="0" dirty="0"/>
            </a:br>
            <a:r>
              <a:rPr lang="pt-BR" b="0" dirty="0"/>
              <a:t>pg. 86: </a:t>
            </a:r>
            <a:r>
              <a:rPr lang="pt-BR" dirty="0"/>
              <a:t>11.5</a:t>
            </a:r>
            <a:r>
              <a:rPr lang="pt-BR" b="0" dirty="0"/>
              <a:t>(a,c,e)  	</a:t>
            </a:r>
            <a:r>
              <a:rPr lang="pt-BR" dirty="0"/>
              <a:t>11.6</a:t>
            </a:r>
            <a:r>
              <a:rPr lang="pt-BR" b="0" dirty="0"/>
              <a:t>(a,c,e) 		</a:t>
            </a:r>
            <a:r>
              <a:rPr lang="pt-BR" dirty="0"/>
              <a:t>11.7</a:t>
            </a:r>
            <a:r>
              <a:rPr lang="pt-BR" b="0" dirty="0"/>
              <a:t>(a,b) 		</a:t>
            </a:r>
            <a:r>
              <a:rPr lang="pt-BR" dirty="0"/>
              <a:t>11.8</a:t>
            </a:r>
            <a:r>
              <a:rPr lang="pt-BR" b="0" dirty="0"/>
              <a:t>(a,b)</a:t>
            </a:r>
          </a:p>
        </p:txBody>
      </p:sp>
      <p:pic>
        <p:nvPicPr>
          <p:cNvPr id="2050" name="Picture 2" descr="Afbeeldingsresultaat voor all you need in maths">
            <a:extLst>
              <a:ext uri="{FF2B5EF4-FFF2-40B4-BE49-F238E27FC236}">
                <a16:creationId xmlns:a16="http://schemas.microsoft.com/office/drawing/2014/main" id="{DAA85E05-BE80-49B6-A435-18B0BC5F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800010"/>
            <a:ext cx="1402749" cy="19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3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8"/>
    </mc:Choice>
    <mc:Fallback xmlns="">
      <p:transition spd="slow" advTm="3626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172" y="1207"/>
            <a:ext cx="3384376" cy="627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4"/>
                          <a:stretch>
                            <a:fillRect l="-35065" t="-4587" r="-1299" b="-36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27329" y="86500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Notation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6257896" y="70937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Fraction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7792" y="374416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Basic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102" r="-1299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148783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581685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978027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2951" t="-4854" r="-1093" b="-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4950" r="-109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888" t="-4717" r="-1090" b="-84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4251" t="-8197" r="-119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3325780" y="76907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Power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3381767" y="390098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Root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24654" t="-6944" r="-1108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2626" t="-8065" r="-111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761785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33333" t="-4950" r="-1498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7595307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368" t="-4630" r="-1053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3967" t="-8065" r="-137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463" r="-1381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9310" t="-8065" r="-114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6487919" y="389355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Brackets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71735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6425" t="-8065" r="-129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046207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17791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121002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4009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24736" t="-8197" r="-84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6226495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8"/>
                          <a:stretch>
                            <a:fillRect l="-24736" t="-8065" r="-84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𝑐𝑏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886136"/>
                  </p:ext>
                </p:extLst>
              </p:nvPr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9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271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78638"/>
            <a:ext cx="7704856" cy="627960"/>
          </a:xfrm>
        </p:spPr>
        <p:txBody>
          <a:bodyPr/>
          <a:lstStyle/>
          <a:p>
            <a:r>
              <a:rPr lang="en-US" dirty="0"/>
              <a:t>Algorithms, Game Rules &amp; Formulas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13457-162A-437F-B74C-16734050B2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9353" y="1309552"/>
            <a:ext cx="5472608" cy="5411923"/>
          </a:xfrm>
        </p:spPr>
        <p:txBody>
          <a:bodyPr/>
          <a:lstStyle/>
          <a:p>
            <a:r>
              <a:rPr lang="en-US" sz="2400" dirty="0"/>
              <a:t>Algorithms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A1: Prime factorization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A2: Divisors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A3: GCD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A4: LCM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A5: Simplify fraction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A6: LCD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A7: Simplify square root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A8: Common Denominator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A9: Simplify fraction with Letters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A10: Completing the square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A11: System of equations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8AE7D5-4181-4085-8E19-567FA5CCC55A}"/>
              </a:ext>
            </a:extLst>
          </p:cNvPr>
          <p:cNvSpPr txBox="1">
            <a:spLocks/>
          </p:cNvSpPr>
          <p:nvPr/>
        </p:nvSpPr>
        <p:spPr>
          <a:xfrm>
            <a:off x="6719392" y="1554953"/>
            <a:ext cx="4633192" cy="2018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Game Rules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G1: Rules for equations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G2: Rules for inequalities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EE5952-085E-4FAA-B59E-54849EC7629C}"/>
              </a:ext>
            </a:extLst>
          </p:cNvPr>
          <p:cNvSpPr txBox="1">
            <a:spLocks/>
          </p:cNvSpPr>
          <p:nvPr/>
        </p:nvSpPr>
        <p:spPr>
          <a:xfrm>
            <a:off x="6707168" y="3284985"/>
            <a:ext cx="463319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Formulas</a:t>
            </a:r>
          </a:p>
          <a:p>
            <a:r>
              <a:rPr lang="en-US" sz="2400" b="0" dirty="0">
                <a:solidFill>
                  <a:schemeClr val="bg1"/>
                </a:solidFill>
              </a:rPr>
              <a:t>FO1: </a:t>
            </a:r>
            <a:r>
              <a:rPr lang="en-US" sz="2400" b="0" dirty="0" err="1">
                <a:solidFill>
                  <a:schemeClr val="bg1"/>
                </a:solidFill>
              </a:rPr>
              <a:t>abc</a:t>
            </a:r>
            <a:r>
              <a:rPr lang="en-US" sz="2400" b="0" dirty="0">
                <a:solidFill>
                  <a:schemeClr val="bg1"/>
                </a:solidFill>
              </a:rPr>
              <a:t>-Formula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64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5"/>
    </mc:Choice>
    <mc:Fallback xmlns="">
      <p:transition spd="slow" advTm="1983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187" y="898038"/>
            <a:ext cx="10286400" cy="627960"/>
          </a:xfrm>
        </p:spPr>
        <p:txBody>
          <a:bodyPr/>
          <a:lstStyle/>
          <a:p>
            <a:r>
              <a:rPr lang="nl-NL" dirty="0"/>
              <a:t>Systems of </a:t>
            </a:r>
            <a:r>
              <a:rPr lang="nl-NL" dirty="0" err="1"/>
              <a:t>equations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0392" y="1700808"/>
            <a:ext cx="8635678" cy="1078549"/>
          </a:xfrm>
        </p:spPr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or more </a:t>
            </a:r>
            <a:r>
              <a:rPr lang="nl-NL" dirty="0" err="1"/>
              <a:t>equations</a:t>
            </a:r>
            <a:r>
              <a:rPr lang="nl-NL" dirty="0"/>
              <a:t>,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of variables.</a:t>
            </a:r>
          </a:p>
          <a:p>
            <a:r>
              <a:rPr lang="nl-NL" dirty="0" err="1"/>
              <a:t>Example</a:t>
            </a:r>
            <a:r>
              <a:rPr lang="nl-NL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7848" y="2772867"/>
                <a:ext cx="2239716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nl-NL" sz="28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𝑞𝑦</m:t>
                              </m:r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nl-NL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2772867"/>
                <a:ext cx="2239716" cy="9611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6D4DDD-F129-4AF5-B3F5-780C5FC08F17}"/>
              </a:ext>
            </a:extLst>
          </p:cNvPr>
          <p:cNvSpPr txBox="1">
            <a:spLocks/>
          </p:cNvSpPr>
          <p:nvPr/>
        </p:nvSpPr>
        <p:spPr>
          <a:xfrm>
            <a:off x="2173262" y="4063930"/>
            <a:ext cx="6947074" cy="2186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Solution </a:t>
            </a:r>
            <a:r>
              <a:rPr lang="nl-NL" dirty="0" err="1"/>
              <a:t>methods</a:t>
            </a:r>
            <a:r>
              <a:rPr lang="nl-NL" dirty="0"/>
              <a:t>:</a:t>
            </a:r>
          </a:p>
          <a:p>
            <a:pPr marL="514350" indent="-514350">
              <a:buAutoNum type="arabicPeriod"/>
            </a:pPr>
            <a:r>
              <a:rPr lang="nl-NL" dirty="0" err="1"/>
              <a:t>Graphical</a:t>
            </a:r>
            <a:r>
              <a:rPr lang="nl-NL" dirty="0"/>
              <a:t> (</a:t>
            </a:r>
            <a:r>
              <a:rPr lang="nl-NL" dirty="0" err="1"/>
              <a:t>not</a:t>
            </a:r>
            <a:r>
              <a:rPr lang="nl-NL" dirty="0"/>
              <a:t> exact)</a:t>
            </a:r>
          </a:p>
          <a:p>
            <a:pPr marL="514350" indent="-514350">
              <a:buAutoNum type="arabicPeriod"/>
            </a:pPr>
            <a:r>
              <a:rPr lang="nl-NL" dirty="0" err="1"/>
              <a:t>Substitution</a:t>
            </a:r>
            <a:endParaRPr lang="nl-NL" dirty="0"/>
          </a:p>
          <a:p>
            <a:pPr marL="514350" indent="-514350">
              <a:buAutoNum type="arabicPeriod"/>
            </a:pPr>
            <a:r>
              <a:rPr lang="nl-NL" dirty="0" err="1"/>
              <a:t>Elimination</a:t>
            </a:r>
            <a:r>
              <a:rPr lang="nl-NL" dirty="0"/>
              <a:t> (</a:t>
            </a:r>
            <a:r>
              <a:rPr lang="nl-NL" dirty="0" err="1"/>
              <a:t>Gaussian</a:t>
            </a:r>
            <a:r>
              <a:rPr lang="nl-NL" dirty="0"/>
              <a:t> </a:t>
            </a:r>
            <a:r>
              <a:rPr lang="nl-NL" dirty="0" err="1"/>
              <a:t>elimination</a:t>
            </a:r>
            <a:r>
              <a:rPr lang="nl-NL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9855AF-7E37-4482-84E8-4E56415FB9D1}"/>
              </a:ext>
            </a:extLst>
          </p:cNvPr>
          <p:cNvCxnSpPr>
            <a:cxnSpLocks/>
          </p:cNvCxnSpPr>
          <p:nvPr/>
        </p:nvCxnSpPr>
        <p:spPr>
          <a:xfrm>
            <a:off x="2173262" y="4869160"/>
            <a:ext cx="44267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E0BA0C-BE8D-48EA-B6F9-427324A0765D}"/>
              </a:ext>
            </a:extLst>
          </p:cNvPr>
          <p:cNvCxnSpPr>
            <a:cxnSpLocks/>
          </p:cNvCxnSpPr>
          <p:nvPr/>
        </p:nvCxnSpPr>
        <p:spPr>
          <a:xfrm>
            <a:off x="2150392" y="5373216"/>
            <a:ext cx="44267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1: System of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Equations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322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707434"/>
            <a:ext cx="7200900" cy="617861"/>
          </a:xfrm>
        </p:spPr>
        <p:txBody>
          <a:bodyPr/>
          <a:lstStyle/>
          <a:p>
            <a:r>
              <a:rPr lang="en-US" dirty="0"/>
              <a:t>Algorithm &amp; 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20" y="1609100"/>
            <a:ext cx="6064168" cy="5128041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Algorithm</a:t>
            </a:r>
            <a:r>
              <a:rPr lang="nl-NL" dirty="0">
                <a:solidFill>
                  <a:schemeClr val="bg1"/>
                </a:solidFill>
              </a:rPr>
              <a:t>:</a:t>
            </a:r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Multiply</a:t>
            </a:r>
            <a:r>
              <a:rPr lang="nl-NL" i="0" dirty="0"/>
              <a:t> </a:t>
            </a:r>
            <a:r>
              <a:rPr lang="nl-NL" i="0" dirty="0" err="1"/>
              <a:t>one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equations</a:t>
            </a:r>
            <a:r>
              <a:rPr lang="nl-NL" i="0" dirty="0"/>
              <a:t> </a:t>
            </a:r>
            <a:r>
              <a:rPr lang="nl-NL" i="0" dirty="0" err="1"/>
              <a:t>with</a:t>
            </a:r>
            <a:r>
              <a:rPr lang="nl-NL" i="0" dirty="0"/>
              <a:t> a constant, in </a:t>
            </a:r>
            <a:r>
              <a:rPr lang="nl-NL" i="0" dirty="0" err="1"/>
              <a:t>such</a:t>
            </a:r>
            <a:r>
              <a:rPr lang="nl-NL" i="0" dirty="0"/>
              <a:t> a way </a:t>
            </a:r>
            <a:r>
              <a:rPr lang="nl-NL" i="0" dirty="0" err="1"/>
              <a:t>that</a:t>
            </a:r>
            <a:r>
              <a:rPr lang="nl-NL" i="0" dirty="0"/>
              <a:t> </a:t>
            </a:r>
            <a:r>
              <a:rPr lang="nl-NL" i="0" dirty="0" err="1"/>
              <a:t>one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coefficients</a:t>
            </a:r>
            <a:r>
              <a:rPr lang="nl-NL" i="0" dirty="0"/>
              <a:t> </a:t>
            </a:r>
            <a:r>
              <a:rPr lang="nl-NL" i="0" dirty="0" err="1"/>
              <a:t>becomes</a:t>
            </a:r>
            <a:r>
              <a:rPr lang="nl-NL" i="0" dirty="0"/>
              <a:t> </a:t>
            </a:r>
            <a:r>
              <a:rPr lang="nl-NL" i="0" dirty="0" err="1"/>
              <a:t>equal</a:t>
            </a:r>
            <a:r>
              <a:rPr lang="nl-NL" i="0" dirty="0"/>
              <a:t> </a:t>
            </a:r>
            <a:r>
              <a:rPr lang="nl-NL" i="0" dirty="0" err="1"/>
              <a:t>to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coefficient</a:t>
            </a:r>
            <a:r>
              <a:rPr lang="nl-NL" i="0" dirty="0"/>
              <a:t> in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other</a:t>
            </a:r>
            <a:r>
              <a:rPr lang="nl-NL" i="0" dirty="0"/>
              <a:t> </a:t>
            </a:r>
            <a:r>
              <a:rPr lang="nl-NL" i="0" dirty="0" err="1"/>
              <a:t>equation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Subtract</a:t>
            </a:r>
            <a:r>
              <a:rPr lang="nl-NL" i="0" dirty="0"/>
              <a:t> </a:t>
            </a:r>
            <a:r>
              <a:rPr lang="nl-NL" i="0" dirty="0" err="1"/>
              <a:t>both</a:t>
            </a:r>
            <a:r>
              <a:rPr lang="nl-NL" i="0" dirty="0"/>
              <a:t> </a:t>
            </a:r>
            <a:r>
              <a:rPr lang="nl-NL" i="0" dirty="0" err="1"/>
              <a:t>equations</a:t>
            </a:r>
            <a:r>
              <a:rPr lang="nl-NL" i="0" dirty="0"/>
              <a:t> </a:t>
            </a:r>
            <a:r>
              <a:rPr lang="nl-NL" i="0" dirty="0" err="1"/>
              <a:t>from</a:t>
            </a:r>
            <a:r>
              <a:rPr lang="nl-NL" i="0" dirty="0"/>
              <a:t> </a:t>
            </a:r>
            <a:r>
              <a:rPr lang="nl-NL" i="0" dirty="0" err="1"/>
              <a:t>each</a:t>
            </a:r>
            <a:r>
              <a:rPr lang="nl-NL" i="0" dirty="0"/>
              <a:t> </a:t>
            </a:r>
            <a:r>
              <a:rPr lang="nl-NL" i="0" dirty="0" err="1"/>
              <a:t>other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Solve</a:t>
            </a:r>
            <a:r>
              <a:rPr lang="nl-NL" i="0" dirty="0"/>
              <a:t> </a:t>
            </a:r>
            <a:r>
              <a:rPr lang="nl-NL" i="0" dirty="0" err="1"/>
              <a:t>for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remaining</a:t>
            </a:r>
            <a:r>
              <a:rPr lang="nl-NL" i="0" dirty="0"/>
              <a:t> </a:t>
            </a:r>
            <a:r>
              <a:rPr lang="nl-NL" i="0" dirty="0" err="1"/>
              <a:t>variable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Fill</a:t>
            </a:r>
            <a:r>
              <a:rPr lang="nl-NL" i="0" dirty="0"/>
              <a:t> out </a:t>
            </a:r>
            <a:r>
              <a:rPr lang="nl-NL" i="0" dirty="0" err="1"/>
              <a:t>the</a:t>
            </a:r>
            <a:r>
              <a:rPr lang="nl-NL" i="0" dirty="0"/>
              <a:t> found </a:t>
            </a:r>
            <a:r>
              <a:rPr lang="nl-NL" i="0" dirty="0" err="1"/>
              <a:t>variable</a:t>
            </a:r>
            <a:r>
              <a:rPr lang="nl-NL" i="0" dirty="0"/>
              <a:t> in </a:t>
            </a:r>
            <a:r>
              <a:rPr lang="nl-NL" i="0" dirty="0" err="1"/>
              <a:t>one</a:t>
            </a:r>
            <a:r>
              <a:rPr lang="nl-NL" i="0" dirty="0"/>
              <a:t> of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original</a:t>
            </a:r>
            <a:r>
              <a:rPr lang="nl-NL" i="0" dirty="0"/>
              <a:t> </a:t>
            </a:r>
            <a:r>
              <a:rPr lang="nl-NL" i="0" dirty="0" err="1"/>
              <a:t>equations</a:t>
            </a:r>
            <a:endParaRPr lang="nl-NL" i="0" dirty="0"/>
          </a:p>
          <a:p>
            <a:pPr marL="637200" lvl="1" indent="-457200">
              <a:buFont typeface="+mj-lt"/>
              <a:buAutoNum type="arabicPeriod"/>
            </a:pPr>
            <a:r>
              <a:rPr lang="nl-NL" i="0" dirty="0" err="1"/>
              <a:t>Solve</a:t>
            </a:r>
            <a:r>
              <a:rPr lang="nl-NL" i="0" dirty="0"/>
              <a:t> </a:t>
            </a:r>
            <a:r>
              <a:rPr lang="nl-NL" i="0" dirty="0" err="1"/>
              <a:t>for</a:t>
            </a:r>
            <a:r>
              <a:rPr lang="nl-NL" i="0" dirty="0"/>
              <a:t> </a:t>
            </a:r>
            <a:r>
              <a:rPr lang="nl-NL" i="0" dirty="0" err="1"/>
              <a:t>the</a:t>
            </a:r>
            <a:r>
              <a:rPr lang="nl-NL" i="0" dirty="0"/>
              <a:t> </a:t>
            </a:r>
            <a:r>
              <a:rPr lang="nl-NL" i="0" dirty="0" err="1"/>
              <a:t>other</a:t>
            </a:r>
            <a:r>
              <a:rPr lang="nl-NL" i="0" dirty="0"/>
              <a:t> </a:t>
            </a:r>
            <a:r>
              <a:rPr lang="nl-NL" i="0" dirty="0" err="1"/>
              <a:t>unknown</a:t>
            </a:r>
            <a:endParaRPr lang="nl-NL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54125" y="1208740"/>
                <a:ext cx="1948803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=8</m:t>
                              </m:r>
                              <m:r>
                                <m:rPr>
                                  <m:nor/>
                                </m:rPr>
                                <a:rPr lang="nl-NL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125" y="1208740"/>
                <a:ext cx="1948803" cy="8238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10457" y="2269293"/>
                <a:ext cx="2118722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  <m:r>
                                <m:rPr>
                                  <m:nor/>
                                </m:rPr>
                                <a:rPr lang="nl-NL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457" y="2269293"/>
                <a:ext cx="2118722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86834" y="3764892"/>
                <a:ext cx="9977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34" y="3764892"/>
                <a:ext cx="997774" cy="369332"/>
              </a:xfrm>
              <a:prstGeom prst="rect">
                <a:avLst/>
              </a:prstGeom>
              <a:blipFill>
                <a:blip r:embed="rId4"/>
                <a:stretch>
                  <a:fillRect l="-2439" r="-6707" b="-1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879704" y="4568911"/>
                <a:ext cx="25036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12+3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nor/>
                        </m:rPr>
                        <a:rPr lang="nl-NL" sz="2400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04" y="4568911"/>
                <a:ext cx="2503634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259429" y="5915811"/>
                <a:ext cx="1603196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nl-NL" sz="2400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429" y="5915811"/>
                <a:ext cx="1603196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112224" y="1231550"/>
            <a:ext cx="1948803" cy="3775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54124" y="2280638"/>
            <a:ext cx="2040887" cy="3603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p:sp>
        <p:nvSpPr>
          <p:cNvPr id="12" name="Curved Left Arrow 11"/>
          <p:cNvSpPr/>
          <p:nvPr/>
        </p:nvSpPr>
        <p:spPr>
          <a:xfrm>
            <a:off x="10095013" y="1397464"/>
            <a:ext cx="288324" cy="10067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383338" y="1655232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X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307E64-2FD5-4B36-9DB1-827C4DE38098}"/>
              </a:ext>
            </a:extLst>
          </p:cNvPr>
          <p:cNvCxnSpPr/>
          <p:nvPr/>
        </p:nvCxnSpPr>
        <p:spPr>
          <a:xfrm>
            <a:off x="8054125" y="3093108"/>
            <a:ext cx="20882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E69F73-4010-4BB2-A1C5-842895F746F2}"/>
                  </a:ext>
                </a:extLst>
              </p:cNvPr>
              <p:cNvSpPr txBox="1"/>
              <p:nvPr/>
            </p:nvSpPr>
            <p:spPr>
              <a:xfrm>
                <a:off x="8396137" y="3093108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E69F73-4010-4BB2-A1C5-842895F74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137" y="3093108"/>
                <a:ext cx="257763" cy="369332"/>
              </a:xfrm>
              <a:prstGeom prst="rect">
                <a:avLst/>
              </a:prstGeom>
              <a:blipFill>
                <a:blip r:embed="rId7"/>
                <a:stretch>
                  <a:fillRect l="-11628" r="-9302" b="-16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7E53BF-2044-4CD7-B30B-BF5A37CE8D6C}"/>
                  </a:ext>
                </a:extLst>
              </p:cNvPr>
              <p:cNvSpPr txBox="1"/>
              <p:nvPr/>
            </p:nvSpPr>
            <p:spPr>
              <a:xfrm>
                <a:off x="8731506" y="3104453"/>
                <a:ext cx="4841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7E53BF-2044-4CD7-B30B-BF5A37CE8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506" y="3104453"/>
                <a:ext cx="484107" cy="369332"/>
              </a:xfrm>
              <a:prstGeom prst="rect">
                <a:avLst/>
              </a:prstGeom>
              <a:blipFill>
                <a:blip r:embed="rId8"/>
                <a:stretch>
                  <a:fillRect l="-11250" r="-12500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3A9C7-61AA-4744-931E-5D5603E20248}"/>
                  </a:ext>
                </a:extLst>
              </p:cNvPr>
              <p:cNvSpPr txBox="1"/>
              <p:nvPr/>
            </p:nvSpPr>
            <p:spPr>
              <a:xfrm>
                <a:off x="9428029" y="3102856"/>
                <a:ext cx="739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3A9C7-61AA-4744-931E-5D5603E20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029" y="3102856"/>
                <a:ext cx="739498" cy="369332"/>
              </a:xfrm>
              <a:prstGeom prst="rect">
                <a:avLst/>
              </a:prstGeom>
              <a:blipFill>
                <a:blip r:embed="rId9"/>
                <a:stretch>
                  <a:fillRect l="-3306" r="-9091" b="-81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55853B-D009-4EB5-8423-93A702D40564}"/>
              </a:ext>
            </a:extLst>
          </p:cNvPr>
          <p:cNvCxnSpPr>
            <a:cxnSpLocks/>
          </p:cNvCxnSpPr>
          <p:nvPr/>
        </p:nvCxnSpPr>
        <p:spPr>
          <a:xfrm flipH="1" flipV="1">
            <a:off x="10245880" y="2996952"/>
            <a:ext cx="274915" cy="9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ABC0D-5B96-4DF5-8610-256FB61B48C8}"/>
              </a:ext>
            </a:extLst>
          </p:cNvPr>
          <p:cNvSpPr/>
          <p:nvPr/>
        </p:nvSpPr>
        <p:spPr>
          <a:xfrm>
            <a:off x="8123839" y="1243098"/>
            <a:ext cx="1948803" cy="3775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A04E97-44B7-4DDF-A877-D848C35374B8}"/>
                  </a:ext>
                </a:extLst>
              </p:cNvPr>
              <p:cNvSpPr/>
              <p:nvPr/>
            </p:nvSpPr>
            <p:spPr>
              <a:xfrm>
                <a:off x="8406065" y="5052418"/>
                <a:ext cx="19772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nor/>
                        </m:rPr>
                        <a:rPr lang="nl-NL" sz="2400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A04E97-44B7-4DDF-A877-D848C3537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065" y="5052418"/>
                <a:ext cx="1977273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4CFA31-4982-4373-8F36-19DF2A3B4842}"/>
                  </a:ext>
                </a:extLst>
              </p:cNvPr>
              <p:cNvSpPr/>
              <p:nvPr/>
            </p:nvSpPr>
            <p:spPr>
              <a:xfrm>
                <a:off x="9098240" y="5452857"/>
                <a:ext cx="1670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  <m:r>
                        <m:rPr>
                          <m:nor/>
                        </m:rPr>
                        <a:rPr lang="nl-NL" sz="2400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4CFA31-4982-4373-8F36-19DF2A3B4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240" y="5452857"/>
                <a:ext cx="1670522" cy="461665"/>
              </a:xfrm>
              <a:prstGeom prst="rect">
                <a:avLst/>
              </a:prstGeom>
              <a:blipFill>
                <a:blip r:embed="rId11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79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/>
      <p:bldP spid="10" grpId="0"/>
      <p:bldP spid="5" grpId="0" animBg="1"/>
      <p:bldP spid="5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6" grpId="0"/>
      <p:bldP spid="17" grpId="0"/>
      <p:bldP spid="18" grpId="0"/>
      <p:bldP spid="22" grpId="0" animBg="1"/>
      <p:bldP spid="22" grpId="1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118C-C32B-4E9E-ABB9-B7D2576E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2: First </a:t>
            </a:r>
            <a:r>
              <a:rPr lang="nl-NL" dirty="0" err="1"/>
              <a:t>solve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9A7F3-BF87-4482-8D81-C088AD03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E7E560-6400-4D45-AA7A-31DB30602D25}"/>
                  </a:ext>
                </a:extLst>
              </p:cNvPr>
              <p:cNvSpPr txBox="1"/>
              <p:nvPr/>
            </p:nvSpPr>
            <p:spPr>
              <a:xfrm>
                <a:off x="1146711" y="1954153"/>
                <a:ext cx="187320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E7E560-6400-4D45-AA7A-31DB30602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11" y="1954153"/>
                <a:ext cx="187320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53097-555B-4498-99A9-59DD0994FA2A}"/>
                  </a:ext>
                </a:extLst>
              </p:cNvPr>
              <p:cNvSpPr txBox="1"/>
              <p:nvPr/>
            </p:nvSpPr>
            <p:spPr>
              <a:xfrm>
                <a:off x="3395029" y="2022020"/>
                <a:ext cx="408765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nl-NL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nl-NL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e>
                        </m:mr>
                      </m:m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53097-555B-4498-99A9-59DD0994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029" y="2022020"/>
                <a:ext cx="408765" cy="461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2DCCE-6BDF-4082-A2E0-F6A01ED680F2}"/>
                  </a:ext>
                </a:extLst>
              </p:cNvPr>
              <p:cNvSpPr txBox="1"/>
              <p:nvPr/>
            </p:nvSpPr>
            <p:spPr>
              <a:xfrm>
                <a:off x="1166337" y="2750965"/>
                <a:ext cx="212968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+15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2DCCE-6BDF-4082-A2E0-F6A01ED68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37" y="2750965"/>
                <a:ext cx="2129686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0B1847-A420-4082-A82D-ABB50FE48E39}"/>
              </a:ext>
            </a:extLst>
          </p:cNvPr>
          <p:cNvCxnSpPr>
            <a:cxnSpLocks/>
          </p:cNvCxnSpPr>
          <p:nvPr/>
        </p:nvCxnSpPr>
        <p:spPr>
          <a:xfrm>
            <a:off x="1336007" y="3429000"/>
            <a:ext cx="1960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C6A77-955E-4E35-8C57-5F29B2DE84AB}"/>
                  </a:ext>
                </a:extLst>
              </p:cNvPr>
              <p:cNvSpPr txBox="1"/>
              <p:nvPr/>
            </p:nvSpPr>
            <p:spPr>
              <a:xfrm>
                <a:off x="1916861" y="3498783"/>
                <a:ext cx="1223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−11</m:t>
                            </m:r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=9</m:t>
                            </m:r>
                          </m:e>
                        </m:mr>
                      </m:m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C6A77-955E-4E35-8C57-5F29B2DE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861" y="3498783"/>
                <a:ext cx="1223861" cy="276999"/>
              </a:xfrm>
              <a:prstGeom prst="rect">
                <a:avLst/>
              </a:prstGeom>
              <a:blipFill>
                <a:blip r:embed="rId5"/>
                <a:stretch>
                  <a:fillRect t="-2222" r="-3980" b="-3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78B975-293D-4E82-9E71-D8DCE78C9B17}"/>
                  </a:ext>
                </a:extLst>
              </p:cNvPr>
              <p:cNvSpPr txBox="1"/>
              <p:nvPr/>
            </p:nvSpPr>
            <p:spPr>
              <a:xfrm>
                <a:off x="2304787" y="3993932"/>
                <a:ext cx="96738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78B975-293D-4E82-9E71-D8DCE78C9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787" y="3993932"/>
                <a:ext cx="967381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4CEF52-F741-4750-BD16-D98BF723ACE4}"/>
                  </a:ext>
                </a:extLst>
              </p:cNvPr>
              <p:cNvSpPr txBox="1"/>
              <p:nvPr/>
            </p:nvSpPr>
            <p:spPr>
              <a:xfrm>
                <a:off x="5120415" y="1985754"/>
                <a:ext cx="1290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4CEF52-F741-4750-BD16-D98BF723A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415" y="1985754"/>
                <a:ext cx="1290161" cy="276999"/>
              </a:xfrm>
              <a:prstGeom prst="rect">
                <a:avLst/>
              </a:prstGeom>
              <a:blipFill>
                <a:blip r:embed="rId7"/>
                <a:stretch>
                  <a:fillRect l="-3774" r="-2830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99968-4E6C-43E1-96B1-41809ABC50AA}"/>
                  </a:ext>
                </a:extLst>
              </p:cNvPr>
              <p:cNvSpPr txBox="1"/>
              <p:nvPr/>
            </p:nvSpPr>
            <p:spPr>
              <a:xfrm>
                <a:off x="4253639" y="2296866"/>
                <a:ext cx="21569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+2×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den>
                          </m:f>
                        </m:e>
                      </m: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99968-4E6C-43E1-96B1-41809ABC5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639" y="2296866"/>
                <a:ext cx="215693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55DB71-7A97-4848-B234-02934BF3DC6C}"/>
                  </a:ext>
                </a:extLst>
              </p:cNvPr>
              <p:cNvSpPr txBox="1"/>
              <p:nvPr/>
            </p:nvSpPr>
            <p:spPr>
              <a:xfrm>
                <a:off x="5120415" y="2962045"/>
                <a:ext cx="128458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55DB71-7A97-4848-B234-02934BF3D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415" y="2962045"/>
                <a:ext cx="1284582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CC3E8F-C2F4-42A1-8C9B-411520ED3635}"/>
                  </a:ext>
                </a:extLst>
              </p:cNvPr>
              <p:cNvSpPr txBox="1"/>
              <p:nvPr/>
            </p:nvSpPr>
            <p:spPr>
              <a:xfrm>
                <a:off x="5629240" y="3589845"/>
                <a:ext cx="128458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CC3E8F-C2F4-42A1-8C9B-411520ED3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240" y="3589845"/>
                <a:ext cx="1284582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D781B-8C19-47E8-907E-A363A7F5D0E0}"/>
                  </a:ext>
                </a:extLst>
              </p:cNvPr>
              <p:cNvSpPr txBox="1"/>
              <p:nvPr/>
            </p:nvSpPr>
            <p:spPr>
              <a:xfrm>
                <a:off x="5701992" y="4233986"/>
                <a:ext cx="141282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D781B-8C19-47E8-907E-A363A7F5D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2" y="4233986"/>
                <a:ext cx="1412823" cy="5203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5A1EFF-BE12-45F5-A073-74D91709B6D3}"/>
                  </a:ext>
                </a:extLst>
              </p:cNvPr>
              <p:cNvSpPr txBox="1"/>
              <p:nvPr/>
            </p:nvSpPr>
            <p:spPr>
              <a:xfrm>
                <a:off x="5762706" y="4923035"/>
                <a:ext cx="8806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5A1EFF-BE12-45F5-A073-74D91709B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706" y="4923035"/>
                <a:ext cx="880626" cy="5203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723F96-AAA5-4451-9B82-CD07606D286F}"/>
                  </a:ext>
                </a:extLst>
              </p:cNvPr>
              <p:cNvSpPr txBox="1"/>
              <p:nvPr/>
            </p:nvSpPr>
            <p:spPr>
              <a:xfrm>
                <a:off x="5857194" y="5616074"/>
                <a:ext cx="75238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55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723F96-AAA5-4451-9B82-CD07606D2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194" y="5616074"/>
                <a:ext cx="752385" cy="5203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38FA17-AEF5-48CA-859B-B55075B714D8}"/>
                  </a:ext>
                </a:extLst>
              </p:cNvPr>
              <p:cNvSpPr txBox="1"/>
              <p:nvPr/>
            </p:nvSpPr>
            <p:spPr>
              <a:xfrm>
                <a:off x="8440828" y="2002093"/>
                <a:ext cx="14632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38FA17-AEF5-48CA-859B-B55075B7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828" y="2002093"/>
                <a:ext cx="1463286" cy="276999"/>
              </a:xfrm>
              <a:prstGeom prst="rect">
                <a:avLst/>
              </a:prstGeom>
              <a:blipFill>
                <a:blip r:embed="rId14"/>
                <a:stretch>
                  <a:fillRect l="-3333" r="-2917" b="-3478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681897-C738-43A2-8E78-911135F9AFCC}"/>
                  </a:ext>
                </a:extLst>
              </p:cNvPr>
              <p:cNvSpPr txBox="1"/>
              <p:nvPr/>
            </p:nvSpPr>
            <p:spPr>
              <a:xfrm>
                <a:off x="7574052" y="2313205"/>
                <a:ext cx="233006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+3×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den>
                          </m:f>
                        </m:e>
                      </m: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681897-C738-43A2-8E78-911135F9A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052" y="2313205"/>
                <a:ext cx="2330061" cy="6223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AD6658-1717-4424-8CC4-CAF6D2DA07E0}"/>
                  </a:ext>
                </a:extLst>
              </p:cNvPr>
              <p:cNvSpPr txBox="1"/>
              <p:nvPr/>
            </p:nvSpPr>
            <p:spPr>
              <a:xfrm>
                <a:off x="8440828" y="2978384"/>
                <a:ext cx="145770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AD6658-1717-4424-8CC4-CAF6D2DA0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828" y="2978384"/>
                <a:ext cx="1457707" cy="5203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6F52B7-6101-4250-B3D7-9885814E5503}"/>
                  </a:ext>
                </a:extLst>
              </p:cNvPr>
              <p:cNvSpPr txBox="1"/>
              <p:nvPr/>
            </p:nvSpPr>
            <p:spPr>
              <a:xfrm>
                <a:off x="9003701" y="3568064"/>
                <a:ext cx="145770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6F52B7-6101-4250-B3D7-9885814E5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701" y="3568064"/>
                <a:ext cx="1457707" cy="5203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94FC4-54D6-422B-908E-DBB7CA40A2BF}"/>
                  </a:ext>
                </a:extLst>
              </p:cNvPr>
              <p:cNvSpPr txBox="1"/>
              <p:nvPr/>
            </p:nvSpPr>
            <p:spPr>
              <a:xfrm>
                <a:off x="9052672" y="4230668"/>
                <a:ext cx="162441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94FC4-54D6-422B-908E-DBB7CA40A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672" y="4230668"/>
                <a:ext cx="1624419" cy="5186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5BA6B7-C7DD-40D6-A974-45FB85A6B099}"/>
                  </a:ext>
                </a:extLst>
              </p:cNvPr>
              <p:cNvSpPr txBox="1"/>
              <p:nvPr/>
            </p:nvSpPr>
            <p:spPr>
              <a:xfrm>
                <a:off x="9085791" y="4923035"/>
                <a:ext cx="8806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5BA6B7-C7DD-40D6-A974-45FB85A6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791" y="4923035"/>
                <a:ext cx="880626" cy="5203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ED90A3-8393-4822-AD57-A3BA072D82BD}"/>
                  </a:ext>
                </a:extLst>
              </p:cNvPr>
              <p:cNvSpPr txBox="1"/>
              <p:nvPr/>
            </p:nvSpPr>
            <p:spPr>
              <a:xfrm>
                <a:off x="9186809" y="5582195"/>
                <a:ext cx="75238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ED90A3-8393-4822-AD57-A3BA072D8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09" y="5582195"/>
                <a:ext cx="752385" cy="5203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C463EF-0FFE-4BB5-81FA-1001803C663F}"/>
                  </a:ext>
                </a:extLst>
              </p:cNvPr>
              <p:cNvSpPr txBox="1"/>
              <p:nvPr/>
            </p:nvSpPr>
            <p:spPr>
              <a:xfrm>
                <a:off x="5882012" y="6309738"/>
                <a:ext cx="75238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C463EF-0FFE-4BB5-81FA-1001803C6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12" y="6309738"/>
                <a:ext cx="752385" cy="5186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37F001-DAB3-4DA5-B615-D8D76FB87687}"/>
                  </a:ext>
                </a:extLst>
              </p:cNvPr>
              <p:cNvSpPr txBox="1"/>
              <p:nvPr/>
            </p:nvSpPr>
            <p:spPr>
              <a:xfrm>
                <a:off x="9186809" y="6278713"/>
                <a:ext cx="75238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37F001-DAB3-4DA5-B615-D8D76FB8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09" y="6278713"/>
                <a:ext cx="752385" cy="5186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97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1" grpId="0"/>
      <p:bldP spid="11" grpId="1"/>
      <p:bldP spid="12" grpId="0"/>
      <p:bldP spid="13" grpId="0"/>
      <p:bldP spid="14" grpId="0"/>
      <p:bldP spid="14" grpId="1"/>
      <p:bldP spid="15" grpId="0"/>
      <p:bldP spid="15" grpId="1"/>
      <p:bldP spid="17" grpId="0"/>
      <p:bldP spid="17" grpId="1"/>
      <p:bldP spid="18" grpId="0"/>
      <p:bldP spid="18" grpId="1"/>
      <p:bldP spid="21" grpId="0"/>
      <p:bldP spid="21" grpId="1"/>
      <p:bldP spid="22" grpId="0"/>
      <p:bldP spid="22" grpId="1"/>
      <p:bldP spid="23" grpId="0"/>
      <p:bldP spid="24" grpId="0"/>
      <p:bldP spid="24" grpId="1"/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118C-C32B-4E9E-ABB9-B7D2576E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2: First </a:t>
            </a:r>
            <a:r>
              <a:rPr lang="nl-NL" dirty="0" err="1"/>
              <a:t>solve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9A7F3-BF87-4482-8D81-C088AD03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E7E560-6400-4D45-AA7A-31DB30602D25}"/>
                  </a:ext>
                </a:extLst>
              </p:cNvPr>
              <p:cNvSpPr txBox="1"/>
              <p:nvPr/>
            </p:nvSpPr>
            <p:spPr>
              <a:xfrm>
                <a:off x="1146711" y="1954153"/>
                <a:ext cx="187320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E7E560-6400-4D45-AA7A-31DB30602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11" y="1954153"/>
                <a:ext cx="187320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53097-555B-4498-99A9-59DD0994FA2A}"/>
                  </a:ext>
                </a:extLst>
              </p:cNvPr>
              <p:cNvSpPr txBox="1"/>
              <p:nvPr/>
            </p:nvSpPr>
            <p:spPr>
              <a:xfrm>
                <a:off x="3395029" y="2022020"/>
                <a:ext cx="408765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nl-NL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  <m:mr>
                          <m:e>
                            <m:r>
                              <a:rPr lang="nl-NL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F53097-555B-4498-99A9-59DD0994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029" y="2022020"/>
                <a:ext cx="408765" cy="461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2DCCE-6BDF-4082-A2E0-F6A01ED680F2}"/>
                  </a:ext>
                </a:extLst>
              </p:cNvPr>
              <p:cNvSpPr txBox="1"/>
              <p:nvPr/>
            </p:nvSpPr>
            <p:spPr>
              <a:xfrm>
                <a:off x="1166337" y="2750965"/>
                <a:ext cx="200144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nl-NL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22DCCE-6BDF-4082-A2E0-F6A01ED68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37" y="2750965"/>
                <a:ext cx="2001445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0B1847-A420-4082-A82D-ABB50FE48E39}"/>
              </a:ext>
            </a:extLst>
          </p:cNvPr>
          <p:cNvCxnSpPr>
            <a:cxnSpLocks/>
          </p:cNvCxnSpPr>
          <p:nvPr/>
        </p:nvCxnSpPr>
        <p:spPr>
          <a:xfrm>
            <a:off x="1336007" y="3429000"/>
            <a:ext cx="19600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C6A77-955E-4E35-8C57-5F29B2DE84AB}"/>
                  </a:ext>
                </a:extLst>
              </p:cNvPr>
              <p:cNvSpPr txBox="1"/>
              <p:nvPr/>
            </p:nvSpPr>
            <p:spPr>
              <a:xfrm>
                <a:off x="1348437" y="3458149"/>
                <a:ext cx="1637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  <m:e>
                            <m:r>
                              <a:rPr lang="nl-NL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=8</m:t>
                            </m:r>
                          </m:e>
                        </m:mr>
                      </m:m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2C6A77-955E-4E35-8C57-5F29B2DE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437" y="3458149"/>
                <a:ext cx="1637243" cy="276999"/>
              </a:xfrm>
              <a:prstGeom prst="rect">
                <a:avLst/>
              </a:prstGeom>
              <a:blipFill>
                <a:blip r:embed="rId5"/>
                <a:stretch>
                  <a:fillRect l="-2602" r="-2602" b="-130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78B975-293D-4E82-9E71-D8DCE78C9B17}"/>
                  </a:ext>
                </a:extLst>
              </p:cNvPr>
              <p:cNvSpPr txBox="1"/>
              <p:nvPr/>
            </p:nvSpPr>
            <p:spPr>
              <a:xfrm>
                <a:off x="2304787" y="3993932"/>
                <a:ext cx="75238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78B975-293D-4E82-9E71-D8DCE78C9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787" y="3993932"/>
                <a:ext cx="752385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4CEF52-F741-4750-BD16-D98BF723ACE4}"/>
                  </a:ext>
                </a:extLst>
              </p:cNvPr>
              <p:cNvSpPr txBox="1"/>
              <p:nvPr/>
            </p:nvSpPr>
            <p:spPr>
              <a:xfrm>
                <a:off x="5120415" y="1985754"/>
                <a:ext cx="1290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4CEF52-F741-4750-BD16-D98BF723A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415" y="1985754"/>
                <a:ext cx="1290161" cy="276999"/>
              </a:xfrm>
              <a:prstGeom prst="rect">
                <a:avLst/>
              </a:prstGeom>
              <a:blipFill>
                <a:blip r:embed="rId7"/>
                <a:stretch>
                  <a:fillRect l="-3774" r="-2830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99968-4E6C-43E1-96B1-41809ABC50AA}"/>
                  </a:ext>
                </a:extLst>
              </p:cNvPr>
              <p:cNvSpPr txBox="1"/>
              <p:nvPr/>
            </p:nvSpPr>
            <p:spPr>
              <a:xfrm>
                <a:off x="4471063" y="2342593"/>
                <a:ext cx="194873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den>
                          </m:f>
                        </m:e>
                      </m: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299968-4E6C-43E1-96B1-41809ABC5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63" y="2342593"/>
                <a:ext cx="194873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55DB71-7A97-4848-B234-02934BF3DC6C}"/>
                  </a:ext>
                </a:extLst>
              </p:cNvPr>
              <p:cNvSpPr txBox="1"/>
              <p:nvPr/>
            </p:nvSpPr>
            <p:spPr>
              <a:xfrm>
                <a:off x="5096194" y="3028041"/>
                <a:ext cx="128798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55DB71-7A97-4848-B234-02934BF3D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94" y="3028041"/>
                <a:ext cx="1287981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CC3E8F-C2F4-42A1-8C9B-411520ED3635}"/>
                  </a:ext>
                </a:extLst>
              </p:cNvPr>
              <p:cNvSpPr txBox="1"/>
              <p:nvPr/>
            </p:nvSpPr>
            <p:spPr>
              <a:xfrm>
                <a:off x="5629240" y="3616670"/>
                <a:ext cx="128798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CC3E8F-C2F4-42A1-8C9B-411520ED3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240" y="3616670"/>
                <a:ext cx="1287981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D781B-8C19-47E8-907E-A363A7F5D0E0}"/>
                  </a:ext>
                </a:extLst>
              </p:cNvPr>
              <p:cNvSpPr txBox="1"/>
              <p:nvPr/>
            </p:nvSpPr>
            <p:spPr>
              <a:xfrm>
                <a:off x="5629240" y="4233986"/>
                <a:ext cx="141622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5D781B-8C19-47E8-907E-A363A7F5D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240" y="4233986"/>
                <a:ext cx="1416222" cy="5186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5A1EFF-BE12-45F5-A073-74D91709B6D3}"/>
                  </a:ext>
                </a:extLst>
              </p:cNvPr>
              <p:cNvSpPr txBox="1"/>
              <p:nvPr/>
            </p:nvSpPr>
            <p:spPr>
              <a:xfrm>
                <a:off x="5666565" y="4900045"/>
                <a:ext cx="10956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5A1EFF-BE12-45F5-A073-74D91709B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65" y="4900045"/>
                <a:ext cx="1095621" cy="5186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723F96-AAA5-4451-9B82-CD07606D286F}"/>
                  </a:ext>
                </a:extLst>
              </p:cNvPr>
              <p:cNvSpPr txBox="1"/>
              <p:nvPr/>
            </p:nvSpPr>
            <p:spPr>
              <a:xfrm>
                <a:off x="5857194" y="5616074"/>
                <a:ext cx="96738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723F96-AAA5-4451-9B82-CD07606D2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194" y="5616074"/>
                <a:ext cx="967381" cy="520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38FA17-AEF5-48CA-859B-B55075B714D8}"/>
                  </a:ext>
                </a:extLst>
              </p:cNvPr>
              <p:cNvSpPr txBox="1"/>
              <p:nvPr/>
            </p:nvSpPr>
            <p:spPr>
              <a:xfrm>
                <a:off x="8440828" y="2002093"/>
                <a:ext cx="14632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38FA17-AEF5-48CA-859B-B55075B7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828" y="2002093"/>
                <a:ext cx="1463286" cy="276999"/>
              </a:xfrm>
              <a:prstGeom prst="rect">
                <a:avLst/>
              </a:prstGeom>
              <a:blipFill>
                <a:blip r:embed="rId14"/>
                <a:stretch>
                  <a:fillRect l="-3333" r="-2917" b="-3478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681897-C738-43A2-8E78-911135F9AFCC}"/>
                  </a:ext>
                </a:extLst>
              </p:cNvPr>
              <p:cNvSpPr txBox="1"/>
              <p:nvPr/>
            </p:nvSpPr>
            <p:spPr>
              <a:xfrm>
                <a:off x="7780071" y="2324095"/>
                <a:ext cx="212186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den>
                          </m:f>
                        </m:e>
                      </m: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681897-C738-43A2-8E78-911135F9A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71" y="2324095"/>
                <a:ext cx="2121863" cy="6223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AD6658-1717-4424-8CC4-CAF6D2DA07E0}"/>
                  </a:ext>
                </a:extLst>
              </p:cNvPr>
              <p:cNvSpPr txBox="1"/>
              <p:nvPr/>
            </p:nvSpPr>
            <p:spPr>
              <a:xfrm>
                <a:off x="8440828" y="2978384"/>
                <a:ext cx="146110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AD6658-1717-4424-8CC4-CAF6D2DA0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828" y="2978384"/>
                <a:ext cx="1461106" cy="5186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6F52B7-6101-4250-B3D7-9885814E5503}"/>
                  </a:ext>
                </a:extLst>
              </p:cNvPr>
              <p:cNvSpPr txBox="1"/>
              <p:nvPr/>
            </p:nvSpPr>
            <p:spPr>
              <a:xfrm>
                <a:off x="9003701" y="3568064"/>
                <a:ext cx="146110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6F52B7-6101-4250-B3D7-9885814E5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701" y="3568064"/>
                <a:ext cx="1461106" cy="5186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94FC4-54D6-422B-908E-DBB7CA40A2BF}"/>
                  </a:ext>
                </a:extLst>
              </p:cNvPr>
              <p:cNvSpPr txBox="1"/>
              <p:nvPr/>
            </p:nvSpPr>
            <p:spPr>
              <a:xfrm>
                <a:off x="9052672" y="4230668"/>
                <a:ext cx="162781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94FC4-54D6-422B-908E-DBB7CA40A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672" y="4230668"/>
                <a:ext cx="1627818" cy="5186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5BA6B7-C7DD-40D6-A974-45FB85A6B099}"/>
                  </a:ext>
                </a:extLst>
              </p:cNvPr>
              <p:cNvSpPr txBox="1"/>
              <p:nvPr/>
            </p:nvSpPr>
            <p:spPr>
              <a:xfrm>
                <a:off x="9085791" y="4923035"/>
                <a:ext cx="10956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5BA6B7-C7DD-40D6-A974-45FB85A6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791" y="4923035"/>
                <a:ext cx="1095621" cy="5186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ED90A3-8393-4822-AD57-A3BA072D82BD}"/>
                  </a:ext>
                </a:extLst>
              </p:cNvPr>
              <p:cNvSpPr txBox="1"/>
              <p:nvPr/>
            </p:nvSpPr>
            <p:spPr>
              <a:xfrm>
                <a:off x="9186809" y="5582195"/>
                <a:ext cx="96738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ED90A3-8393-4822-AD57-A3BA072D8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09" y="5582195"/>
                <a:ext cx="967381" cy="5186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C463EF-0FFE-4BB5-81FA-1001803C663F}"/>
                  </a:ext>
                </a:extLst>
              </p:cNvPr>
              <p:cNvSpPr txBox="1"/>
              <p:nvPr/>
            </p:nvSpPr>
            <p:spPr>
              <a:xfrm>
                <a:off x="5882012" y="6309738"/>
                <a:ext cx="96398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C463EF-0FFE-4BB5-81FA-1001803C6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12" y="6309738"/>
                <a:ext cx="963982" cy="5186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37F001-DAB3-4DA5-B615-D8D76FB87687}"/>
                  </a:ext>
                </a:extLst>
              </p:cNvPr>
              <p:cNvSpPr txBox="1"/>
              <p:nvPr/>
            </p:nvSpPr>
            <p:spPr>
              <a:xfrm>
                <a:off x="9186809" y="6278713"/>
                <a:ext cx="96398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37F001-DAB3-4DA5-B615-D8D76FB87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09" y="6278713"/>
                <a:ext cx="963982" cy="5186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90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1" grpId="0"/>
      <p:bldP spid="11" grpId="1"/>
      <p:bldP spid="12" grpId="0"/>
      <p:bldP spid="13" grpId="0"/>
      <p:bldP spid="14" grpId="0"/>
      <p:bldP spid="14" grpId="1"/>
      <p:bldP spid="15" grpId="0"/>
      <p:bldP spid="15" grpId="1"/>
      <p:bldP spid="17" grpId="0"/>
      <p:bldP spid="17" grpId="1"/>
      <p:bldP spid="18" grpId="0"/>
      <p:bldP spid="18" grpId="1"/>
      <p:bldP spid="21" grpId="0"/>
      <p:bldP spid="21" grpId="1"/>
      <p:bldP spid="22" grpId="0"/>
      <p:bldP spid="22" grpId="1"/>
      <p:bldP spid="23" grpId="0"/>
      <p:bldP spid="24" grpId="0"/>
      <p:bldP spid="24" grpId="1"/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4.8|83.3|7.4|2.9|1.6|8.4|2.7|1.8|16.8|2.6|4.2|9.8|4|3.3|5.1|0.8|1.6|1.6|8.1|4.7|15.1|5.4|1|4.2|9.4|4.4|2.8|0.8|3.8|5.9|4.5|5.1|11.4|10.9|4.5|9.2|4.9|9.9|7|2.2|4.6|4.8|2.3|12.9|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2|8.1"/>
</p:tagLst>
</file>

<file path=ppt/theme/theme1.xml><?xml version="1.0" encoding="utf-8"?>
<a:theme xmlns:a="http://schemas.openxmlformats.org/drawingml/2006/main" name="format_ppt_toi">
  <a:themeElements>
    <a:clrScheme name="Inholland Domein TOI">
      <a:dk1>
        <a:sysClr val="windowText" lastClr="000000"/>
      </a:dk1>
      <a:lt1>
        <a:sysClr val="window" lastClr="FFFFFF"/>
      </a:lt1>
      <a:dk2>
        <a:srgbClr val="0066B3"/>
      </a:dk2>
      <a:lt2>
        <a:srgbClr val="E3027F"/>
      </a:lt2>
      <a:accent1>
        <a:srgbClr val="67AE3E"/>
      </a:accent1>
      <a:accent2>
        <a:srgbClr val="009F8E"/>
      </a:accent2>
      <a:accent3>
        <a:srgbClr val="B02A30"/>
      </a:accent3>
      <a:accent4>
        <a:srgbClr val="D3B21B"/>
      </a:accent4>
      <a:accent5>
        <a:srgbClr val="826B63"/>
      </a:accent5>
      <a:accent6>
        <a:srgbClr val="6F2C91"/>
      </a:accent6>
      <a:hlink>
        <a:srgbClr val="F78C1E"/>
      </a:hlink>
      <a:folHlink>
        <a:srgbClr val="FFFF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dirty="0" err="1" smtClean="0">
            <a:solidFill>
              <a:schemeClr val="bg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4096</TotalTime>
  <Words>2025</Words>
  <Application>Microsoft Office PowerPoint</Application>
  <PresentationFormat>Widescreen</PresentationFormat>
  <Paragraphs>499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(Body)</vt:lpstr>
      <vt:lpstr>Arial Narrow</vt:lpstr>
      <vt:lpstr>Cambria Math</vt:lpstr>
      <vt:lpstr>Lucida Grande</vt:lpstr>
      <vt:lpstr>Wingdings</vt:lpstr>
      <vt:lpstr>format_ppt_toi</vt:lpstr>
      <vt:lpstr>Mathematics</vt:lpstr>
      <vt:lpstr>Today</vt:lpstr>
      <vt:lpstr>Properties</vt:lpstr>
      <vt:lpstr>Algorithms, Game Rules &amp; Formulas </vt:lpstr>
      <vt:lpstr>Systems of equations</vt:lpstr>
      <vt:lpstr>Segment 1: System of Two Equations</vt:lpstr>
      <vt:lpstr>Algorithm &amp; Example</vt:lpstr>
      <vt:lpstr>Example 2: First solve for y</vt:lpstr>
      <vt:lpstr>Example 2: First solve for x</vt:lpstr>
      <vt:lpstr>Practice 1</vt:lpstr>
      <vt:lpstr>Answers</vt:lpstr>
      <vt:lpstr>Answers</vt:lpstr>
      <vt:lpstr>Segment 2: System of Three Equations</vt:lpstr>
      <vt:lpstr>Three equations with three unknowns</vt:lpstr>
      <vt:lpstr>Example</vt:lpstr>
      <vt:lpstr>Practice 2</vt:lpstr>
      <vt:lpstr>Answers</vt:lpstr>
      <vt:lpstr>Answers</vt:lpstr>
      <vt:lpstr>Answers</vt:lpstr>
      <vt:lpstr>Closure</vt:lpstr>
      <vt:lpstr>Overview so far…</vt:lpstr>
      <vt:lpstr>Algorithms, Game Rules &amp; Formulas </vt:lpstr>
      <vt:lpstr>Hme Wrk</vt:lpstr>
      <vt:lpstr>PowerPoint Presentation</vt:lpstr>
    </vt:vector>
  </TitlesOfParts>
  <Company>Hogeschool Inholland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LCM</dc:title>
  <dc:creator>Peter.Stikker@INHOLLAND.nl</dc:creator>
  <cp:keywords>LCM; Lowest Common Multiple; Least Common Multiple</cp:keywords>
  <cp:lastModifiedBy>Stikker, Peter</cp:lastModifiedBy>
  <cp:revision>180</cp:revision>
  <dcterms:created xsi:type="dcterms:W3CDTF">2015-08-17T10:35:47Z</dcterms:created>
  <dcterms:modified xsi:type="dcterms:W3CDTF">2019-07-24T09:15:37Z</dcterms:modified>
  <cp:category>Mathematics</cp:category>
</cp:coreProperties>
</file>